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0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E20FBE-7C93-E089-001B-26EAF31CA152}" v="35" dt="2022-02-06T15:33:54.499"/>
    <p1510:client id="{6E8BBB43-5C73-E13D-553E-FADE3972B3A9}" v="279" dt="2022-02-06T15:50:24.578"/>
    <p1510:client id="{8667B473-323A-4A30-BF21-718806019A91}" v="721" dt="2022-02-06T16:20:20.795"/>
    <p1510:client id="{CA60FEA5-6766-479A-A32F-0A3D2CF05902}" v="153" dt="2022-02-06T15:19:56.515"/>
    <p1510:client id="{CE029648-76FC-D402-254D-3AA5DAA0026C}" v="485" dt="2022-02-06T16:19:14.4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med Aaquib Noaman Kazi" userId="S::mohammedaaquib4021@jssisdubai.com::47003e18-a3af-4a07-a6cc-d50d3c1c4bc1" providerId="AD" clId="Web-{CA60FEA5-6766-479A-A32F-0A3D2CF05902}"/>
    <pc:docChg chg="modSld">
      <pc:chgData name="Mohammed Aaquib Noaman Kazi" userId="S::mohammedaaquib4021@jssisdubai.com::47003e18-a3af-4a07-a6cc-d50d3c1c4bc1" providerId="AD" clId="Web-{CA60FEA5-6766-479A-A32F-0A3D2CF05902}" dt="2022-02-06T15:19:55.750" v="146" actId="20577"/>
      <pc:docMkLst>
        <pc:docMk/>
      </pc:docMkLst>
      <pc:sldChg chg="modSp">
        <pc:chgData name="Mohammed Aaquib Noaman Kazi" userId="S::mohammedaaquib4021@jssisdubai.com::47003e18-a3af-4a07-a6cc-d50d3c1c4bc1" providerId="AD" clId="Web-{CA60FEA5-6766-479A-A32F-0A3D2CF05902}" dt="2022-02-06T15:16:23.618" v="61" actId="20577"/>
        <pc:sldMkLst>
          <pc:docMk/>
          <pc:sldMk cId="109857222" sldId="256"/>
        </pc:sldMkLst>
        <pc:spChg chg="mod">
          <ac:chgData name="Mohammed Aaquib Noaman Kazi" userId="S::mohammedaaquib4021@jssisdubai.com::47003e18-a3af-4a07-a6cc-d50d3c1c4bc1" providerId="AD" clId="Web-{CA60FEA5-6766-479A-A32F-0A3D2CF05902}" dt="2022-02-06T15:15:47.274" v="4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ohammed Aaquib Noaman Kazi" userId="S::mohammedaaquib4021@jssisdubai.com::47003e18-a3af-4a07-a6cc-d50d3c1c4bc1" providerId="AD" clId="Web-{CA60FEA5-6766-479A-A32F-0A3D2CF05902}" dt="2022-02-06T15:16:23.618" v="61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Mohammed Aaquib Noaman Kazi" userId="S::mohammedaaquib4021@jssisdubai.com::47003e18-a3af-4a07-a6cc-d50d3c1c4bc1" providerId="AD" clId="Web-{CA60FEA5-6766-479A-A32F-0A3D2CF05902}" dt="2022-02-06T15:19:55.750" v="146" actId="20577"/>
        <pc:sldMkLst>
          <pc:docMk/>
          <pc:sldMk cId="3598145356" sldId="257"/>
        </pc:sldMkLst>
        <pc:spChg chg="mod">
          <ac:chgData name="Mohammed Aaquib Noaman Kazi" userId="S::mohammedaaquib4021@jssisdubai.com::47003e18-a3af-4a07-a6cc-d50d3c1c4bc1" providerId="AD" clId="Web-{CA60FEA5-6766-479A-A32F-0A3D2CF05902}" dt="2022-02-06T15:16:42.947" v="75" actId="20577"/>
          <ac:spMkLst>
            <pc:docMk/>
            <pc:sldMk cId="3598145356" sldId="257"/>
            <ac:spMk id="2" creationId="{625CF4F3-3A6F-499B-BA23-B6AAC2A0B5CF}"/>
          </ac:spMkLst>
        </pc:spChg>
        <pc:spChg chg="mod">
          <ac:chgData name="Mohammed Aaquib Noaman Kazi" userId="S::mohammedaaquib4021@jssisdubai.com::47003e18-a3af-4a07-a6cc-d50d3c1c4bc1" providerId="AD" clId="Web-{CA60FEA5-6766-479A-A32F-0A3D2CF05902}" dt="2022-02-06T15:19:55.750" v="146" actId="20577"/>
          <ac:spMkLst>
            <pc:docMk/>
            <pc:sldMk cId="3598145356" sldId="257"/>
            <ac:spMk id="3" creationId="{CF147728-D3BD-4EE9-8CC4-E8D316BF9F5C}"/>
          </ac:spMkLst>
        </pc:spChg>
      </pc:sldChg>
    </pc:docChg>
  </pc:docChgLst>
  <pc:docChgLst>
    <pc:chgData clId="Web-{CE029648-76FC-D402-254D-3AA5DAA0026C}"/>
    <pc:docChg chg="modSld">
      <pc:chgData name="" userId="" providerId="" clId="Web-{CE029648-76FC-D402-254D-3AA5DAA0026C}" dt="2022-02-06T15:51:40.488" v="8" actId="20577"/>
      <pc:docMkLst>
        <pc:docMk/>
      </pc:docMkLst>
      <pc:sldChg chg="modSp">
        <pc:chgData name="" userId="" providerId="" clId="Web-{CE029648-76FC-D402-254D-3AA5DAA0026C}" dt="2022-02-06T15:51:40.488" v="8" actId="20577"/>
        <pc:sldMkLst>
          <pc:docMk/>
          <pc:sldMk cId="109857222" sldId="256"/>
        </pc:sldMkLst>
        <pc:spChg chg="mod">
          <ac:chgData name="" userId="" providerId="" clId="Web-{CE029648-76FC-D402-254D-3AA5DAA0026C}" dt="2022-02-06T15:51:40.488" v="8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AmalAli" userId="S::amala@jssisdubai.com::0458aefc-3eed-4072-af61-d90a973cf18c" providerId="AD" clId="Web-{CE029648-76FC-D402-254D-3AA5DAA0026C}"/>
    <pc:docChg chg="addSld delSld modSld sldOrd">
      <pc:chgData name="AmalAli" userId="S::amala@jssisdubai.com::0458aefc-3eed-4072-af61-d90a973cf18c" providerId="AD" clId="Web-{CE029648-76FC-D402-254D-3AA5DAA0026C}" dt="2022-02-06T16:19:30.429" v="470"/>
      <pc:docMkLst>
        <pc:docMk/>
      </pc:docMkLst>
      <pc:sldChg chg="modSp">
        <pc:chgData name="AmalAli" userId="S::amala@jssisdubai.com::0458aefc-3eed-4072-af61-d90a973cf18c" providerId="AD" clId="Web-{CE029648-76FC-D402-254D-3AA5DAA0026C}" dt="2022-02-06T15:52:00.067" v="22" actId="20577"/>
        <pc:sldMkLst>
          <pc:docMk/>
          <pc:sldMk cId="109857222" sldId="256"/>
        </pc:sldMkLst>
        <pc:spChg chg="mod">
          <ac:chgData name="AmalAli" userId="S::amala@jssisdubai.com::0458aefc-3eed-4072-af61-d90a973cf18c" providerId="AD" clId="Web-{CE029648-76FC-D402-254D-3AA5DAA0026C}" dt="2022-02-06T15:51:42.957" v="1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malAli" userId="S::amala@jssisdubai.com::0458aefc-3eed-4072-af61-d90a973cf18c" providerId="AD" clId="Web-{CE029648-76FC-D402-254D-3AA5DAA0026C}" dt="2022-02-06T15:52:00.067" v="22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AmalAli" userId="S::amala@jssisdubai.com::0458aefc-3eed-4072-af61-d90a973cf18c" providerId="AD" clId="Web-{CE029648-76FC-D402-254D-3AA5DAA0026C}" dt="2022-02-06T16:17:35.864" v="451" actId="20577"/>
        <pc:sldMkLst>
          <pc:docMk/>
          <pc:sldMk cId="3598145356" sldId="257"/>
        </pc:sldMkLst>
        <pc:spChg chg="mod">
          <ac:chgData name="AmalAli" userId="S::amala@jssisdubai.com::0458aefc-3eed-4072-af61-d90a973cf18c" providerId="AD" clId="Web-{CE029648-76FC-D402-254D-3AA5DAA0026C}" dt="2022-02-06T16:17:35.864" v="451" actId="20577"/>
          <ac:spMkLst>
            <pc:docMk/>
            <pc:sldMk cId="3598145356" sldId="257"/>
            <ac:spMk id="2" creationId="{625CF4F3-3A6F-499B-BA23-B6AAC2A0B5CF}"/>
          </ac:spMkLst>
        </pc:spChg>
      </pc:sldChg>
      <pc:sldChg chg="addSp delSp modSp ord">
        <pc:chgData name="AmalAli" userId="S::amala@jssisdubai.com::0458aefc-3eed-4072-af61-d90a973cf18c" providerId="AD" clId="Web-{CE029648-76FC-D402-254D-3AA5DAA0026C}" dt="2022-02-06T16:16:30.034" v="450"/>
        <pc:sldMkLst>
          <pc:docMk/>
          <pc:sldMk cId="2747199470" sldId="258"/>
        </pc:sldMkLst>
        <pc:spChg chg="mod">
          <ac:chgData name="AmalAli" userId="S::amala@jssisdubai.com::0458aefc-3eed-4072-af61-d90a973cf18c" providerId="AD" clId="Web-{CE029648-76FC-D402-254D-3AA5DAA0026C}" dt="2022-02-06T16:16:30.034" v="450"/>
          <ac:spMkLst>
            <pc:docMk/>
            <pc:sldMk cId="2747199470" sldId="258"/>
            <ac:spMk id="3" creationId="{A4A82019-4AA9-4BE5-BF8D-C731696A7D50}"/>
          </ac:spMkLst>
        </pc:spChg>
        <pc:spChg chg="del mod">
          <ac:chgData name="AmalAli" userId="S::amala@jssisdubai.com::0458aefc-3eed-4072-af61-d90a973cf18c" providerId="AD" clId="Web-{CE029648-76FC-D402-254D-3AA5DAA0026C}" dt="2022-02-06T16:08:44.272" v="421"/>
          <ac:spMkLst>
            <pc:docMk/>
            <pc:sldMk cId="2747199470" sldId="258"/>
            <ac:spMk id="6" creationId="{A723D451-CBE1-4614-94D2-FF3E40EB2F87}"/>
          </ac:spMkLst>
        </pc:spChg>
        <pc:spChg chg="del">
          <ac:chgData name="AmalAli" userId="S::amala@jssisdubai.com::0458aefc-3eed-4072-af61-d90a973cf18c" providerId="AD" clId="Web-{CE029648-76FC-D402-254D-3AA5DAA0026C}" dt="2022-02-06T16:16:30.034" v="450"/>
          <ac:spMkLst>
            <pc:docMk/>
            <pc:sldMk cId="2747199470" sldId="258"/>
            <ac:spMk id="16" creationId="{F13C74B1-5B17-4795-BED0-7140497B445A}"/>
          </ac:spMkLst>
        </pc:spChg>
        <pc:spChg chg="del">
          <ac:chgData name="AmalAli" userId="S::amala@jssisdubai.com::0458aefc-3eed-4072-af61-d90a973cf18c" providerId="AD" clId="Web-{CE029648-76FC-D402-254D-3AA5DAA0026C}" dt="2022-02-06T16:16:30.034" v="450"/>
          <ac:spMkLst>
            <pc:docMk/>
            <pc:sldMk cId="2747199470" sldId="258"/>
            <ac:spMk id="18" creationId="{3FCFB1DE-0B7E-48CC-BA90-B2AB0889F9D6}"/>
          </ac:spMkLst>
        </pc:spChg>
        <pc:spChg chg="add">
          <ac:chgData name="AmalAli" userId="S::amala@jssisdubai.com::0458aefc-3eed-4072-af61-d90a973cf18c" providerId="AD" clId="Web-{CE029648-76FC-D402-254D-3AA5DAA0026C}" dt="2022-02-06T16:16:30.034" v="450"/>
          <ac:spMkLst>
            <pc:docMk/>
            <pc:sldMk cId="2747199470" sldId="258"/>
            <ac:spMk id="23" creationId="{F13C74B1-5B17-4795-BED0-7140497B445A}"/>
          </ac:spMkLst>
        </pc:spChg>
        <pc:spChg chg="add">
          <ac:chgData name="AmalAli" userId="S::amala@jssisdubai.com::0458aefc-3eed-4072-af61-d90a973cf18c" providerId="AD" clId="Web-{CE029648-76FC-D402-254D-3AA5DAA0026C}" dt="2022-02-06T16:16:30.034" v="450"/>
          <ac:spMkLst>
            <pc:docMk/>
            <pc:sldMk cId="2747199470" sldId="258"/>
            <ac:spMk id="25" creationId="{3FCFB1DE-0B7E-48CC-BA90-B2AB0889F9D6}"/>
          </ac:spMkLst>
        </pc:spChg>
        <pc:picChg chg="del">
          <ac:chgData name="AmalAli" userId="S::amala@jssisdubai.com::0458aefc-3eed-4072-af61-d90a973cf18c" providerId="AD" clId="Web-{CE029648-76FC-D402-254D-3AA5DAA0026C}" dt="2022-02-06T16:16:22.237" v="448"/>
          <ac:picMkLst>
            <pc:docMk/>
            <pc:sldMk cId="2747199470" sldId="258"/>
            <ac:picMk id="4" creationId="{94478690-30B5-4ED2-ADD7-497A9D2FF017}"/>
          </ac:picMkLst>
        </pc:picChg>
        <pc:picChg chg="add mod">
          <ac:chgData name="AmalAli" userId="S::amala@jssisdubai.com::0458aefc-3eed-4072-af61-d90a973cf18c" providerId="AD" clId="Web-{CE029648-76FC-D402-254D-3AA5DAA0026C}" dt="2022-02-06T16:16:30.034" v="450"/>
          <ac:picMkLst>
            <pc:docMk/>
            <pc:sldMk cId="2747199470" sldId="258"/>
            <ac:picMk id="5" creationId="{72638F7D-F995-4409-82DF-512AB66F1F89}"/>
          </ac:picMkLst>
        </pc:picChg>
      </pc:sldChg>
      <pc:sldChg chg="addSp delSp modSp ord">
        <pc:chgData name="AmalAli" userId="S::amala@jssisdubai.com::0458aefc-3eed-4072-af61-d90a973cf18c" providerId="AD" clId="Web-{CE029648-76FC-D402-254D-3AA5DAA0026C}" dt="2022-02-06T16:19:30.429" v="470"/>
        <pc:sldMkLst>
          <pc:docMk/>
          <pc:sldMk cId="1001611492" sldId="259"/>
        </pc:sldMkLst>
        <pc:spChg chg="mod">
          <ac:chgData name="AmalAli" userId="S::amala@jssisdubai.com::0458aefc-3eed-4072-af61-d90a973cf18c" providerId="AD" clId="Web-{CE029648-76FC-D402-254D-3AA5DAA0026C}" dt="2022-02-06T16:19:30.429" v="470"/>
          <ac:spMkLst>
            <pc:docMk/>
            <pc:sldMk cId="1001611492" sldId="259"/>
            <ac:spMk id="2" creationId="{BAAADB8C-A668-48B9-9A93-B328C88C6FD2}"/>
          </ac:spMkLst>
        </pc:spChg>
        <pc:spChg chg="mod ord">
          <ac:chgData name="AmalAli" userId="S::amala@jssisdubai.com::0458aefc-3eed-4072-af61-d90a973cf18c" providerId="AD" clId="Web-{CE029648-76FC-D402-254D-3AA5DAA0026C}" dt="2022-02-06T16:19:30.429" v="470"/>
          <ac:spMkLst>
            <pc:docMk/>
            <pc:sldMk cId="1001611492" sldId="259"/>
            <ac:spMk id="3" creationId="{758CA8F0-434C-44AD-8965-8AB6E4B09642}"/>
          </ac:spMkLst>
        </pc:spChg>
        <pc:spChg chg="del">
          <ac:chgData name="AmalAli" userId="S::amala@jssisdubai.com::0458aefc-3eed-4072-af61-d90a973cf18c" providerId="AD" clId="Web-{CE029648-76FC-D402-254D-3AA5DAA0026C}" dt="2022-02-06T16:08:38.444" v="418"/>
          <ac:spMkLst>
            <pc:docMk/>
            <pc:sldMk cId="1001611492" sldId="259"/>
            <ac:spMk id="6" creationId="{32D92723-1492-4412-BAF4-152FE4729618}"/>
          </ac:spMkLst>
        </pc:spChg>
        <pc:spChg chg="del">
          <ac:chgData name="AmalAli" userId="S::amala@jssisdubai.com::0458aefc-3eed-4072-af61-d90a973cf18c" providerId="AD" clId="Web-{CE029648-76FC-D402-254D-3AA5DAA0026C}" dt="2022-02-06T16:19:30.429" v="470"/>
          <ac:spMkLst>
            <pc:docMk/>
            <pc:sldMk cId="1001611492" sldId="259"/>
            <ac:spMk id="31" creationId="{A6D37EE4-EA1B-46EE-A54B-5233C63C9695}"/>
          </ac:spMkLst>
        </pc:spChg>
        <pc:spChg chg="del">
          <ac:chgData name="AmalAli" userId="S::amala@jssisdubai.com::0458aefc-3eed-4072-af61-d90a973cf18c" providerId="AD" clId="Web-{CE029648-76FC-D402-254D-3AA5DAA0026C}" dt="2022-02-06T16:19:30.429" v="470"/>
          <ac:spMkLst>
            <pc:docMk/>
            <pc:sldMk cId="1001611492" sldId="259"/>
            <ac:spMk id="33" creationId="{3EB27620-B0B1-4232-A055-99D3476060CF}"/>
          </ac:spMkLst>
        </pc:spChg>
        <pc:spChg chg="add">
          <ac:chgData name="AmalAli" userId="S::amala@jssisdubai.com::0458aefc-3eed-4072-af61-d90a973cf18c" providerId="AD" clId="Web-{CE029648-76FC-D402-254D-3AA5DAA0026C}" dt="2022-02-06T16:19:30.429" v="470"/>
          <ac:spMkLst>
            <pc:docMk/>
            <pc:sldMk cId="1001611492" sldId="259"/>
            <ac:spMk id="38" creationId="{7922DF80-3FE8-4AAB-BB6B-A60F8EA98321}"/>
          </ac:spMkLst>
        </pc:spChg>
        <pc:spChg chg="add">
          <ac:chgData name="AmalAli" userId="S::amala@jssisdubai.com::0458aefc-3eed-4072-af61-d90a973cf18c" providerId="AD" clId="Web-{CE029648-76FC-D402-254D-3AA5DAA0026C}" dt="2022-02-06T16:19:30.429" v="470"/>
          <ac:spMkLst>
            <pc:docMk/>
            <pc:sldMk cId="1001611492" sldId="259"/>
            <ac:spMk id="40" creationId="{3540989C-C7B8-473B-BF87-6F2DA6A90006}"/>
          </ac:spMkLst>
        </pc:spChg>
        <pc:picChg chg="del">
          <ac:chgData name="AmalAli" userId="S::amala@jssisdubai.com::0458aefc-3eed-4072-af61-d90a973cf18c" providerId="AD" clId="Web-{CE029648-76FC-D402-254D-3AA5DAA0026C}" dt="2022-02-06T16:19:10.882" v="467"/>
          <ac:picMkLst>
            <pc:docMk/>
            <pc:sldMk cId="1001611492" sldId="259"/>
            <ac:picMk id="4" creationId="{D4769A46-02BB-459B-BD6E-8839B3116600}"/>
          </ac:picMkLst>
        </pc:picChg>
        <pc:picChg chg="add mod">
          <ac:chgData name="AmalAli" userId="S::amala@jssisdubai.com::0458aefc-3eed-4072-af61-d90a973cf18c" providerId="AD" clId="Web-{CE029648-76FC-D402-254D-3AA5DAA0026C}" dt="2022-02-06T16:19:30.429" v="470"/>
          <ac:picMkLst>
            <pc:docMk/>
            <pc:sldMk cId="1001611492" sldId="259"/>
            <ac:picMk id="7" creationId="{7BB32B6E-4952-4A30-9341-063010CBA1A5}"/>
          </ac:picMkLst>
        </pc:picChg>
      </pc:sldChg>
      <pc:sldChg chg="addSp delSp modSp new mod setBg">
        <pc:chgData name="AmalAli" userId="S::amala@jssisdubai.com::0458aefc-3eed-4072-af61-d90a973cf18c" providerId="AD" clId="Web-{CE029648-76FC-D402-254D-3AA5DAA0026C}" dt="2022-02-06T16:15:02.891" v="447"/>
        <pc:sldMkLst>
          <pc:docMk/>
          <pc:sldMk cId="1739535371" sldId="260"/>
        </pc:sldMkLst>
        <pc:spChg chg="mod">
          <ac:chgData name="AmalAli" userId="S::amala@jssisdubai.com::0458aefc-3eed-4072-af61-d90a973cf18c" providerId="AD" clId="Web-{CE029648-76FC-D402-254D-3AA5DAA0026C}" dt="2022-02-06T16:15:02.891" v="447"/>
          <ac:spMkLst>
            <pc:docMk/>
            <pc:sldMk cId="1739535371" sldId="260"/>
            <ac:spMk id="2" creationId="{06348C23-3DFF-4581-92C8-C83EDE0656A0}"/>
          </ac:spMkLst>
        </pc:spChg>
        <pc:spChg chg="mod">
          <ac:chgData name="AmalAli" userId="S::amala@jssisdubai.com::0458aefc-3eed-4072-af61-d90a973cf18c" providerId="AD" clId="Web-{CE029648-76FC-D402-254D-3AA5DAA0026C}" dt="2022-02-06T16:15:02.891" v="447"/>
          <ac:spMkLst>
            <pc:docMk/>
            <pc:sldMk cId="1739535371" sldId="260"/>
            <ac:spMk id="3" creationId="{9C796A58-4DB0-4C2D-9C7A-433F44394841}"/>
          </ac:spMkLst>
        </pc:spChg>
        <pc:spChg chg="add del">
          <ac:chgData name="AmalAli" userId="S::amala@jssisdubai.com::0458aefc-3eed-4072-af61-d90a973cf18c" providerId="AD" clId="Web-{CE029648-76FC-D402-254D-3AA5DAA0026C}" dt="2022-02-06T16:14:40.516" v="446"/>
          <ac:spMkLst>
            <pc:docMk/>
            <pc:sldMk cId="1739535371" sldId="260"/>
            <ac:spMk id="6" creationId="{70B59F59-4FF8-4813-AB48-601F2E5AABD5}"/>
          </ac:spMkLst>
        </pc:spChg>
        <pc:spChg chg="add del mod">
          <ac:chgData name="AmalAli" userId="S::amala@jssisdubai.com::0458aefc-3eed-4072-af61-d90a973cf18c" providerId="AD" clId="Web-{CE029648-76FC-D402-254D-3AA5DAA0026C}" dt="2022-02-06T16:14:39.391" v="445"/>
          <ac:spMkLst>
            <pc:docMk/>
            <pc:sldMk cId="1739535371" sldId="260"/>
            <ac:spMk id="7" creationId="{DABC4CE7-2DC5-4065-8180-DD36C49A7754}"/>
          </ac:spMkLst>
        </pc:spChg>
        <pc:spChg chg="add del">
          <ac:chgData name="AmalAli" userId="S::amala@jssisdubai.com::0458aefc-3eed-4072-af61-d90a973cf18c" providerId="AD" clId="Web-{CE029648-76FC-D402-254D-3AA5DAA0026C}" dt="2022-02-06T16:13:51.061" v="440"/>
          <ac:spMkLst>
            <pc:docMk/>
            <pc:sldMk cId="1739535371" sldId="260"/>
            <ac:spMk id="9" creationId="{F13C74B1-5B17-4795-BED0-7140497B445A}"/>
          </ac:spMkLst>
        </pc:spChg>
        <pc:spChg chg="add del">
          <ac:chgData name="AmalAli" userId="S::amala@jssisdubai.com::0458aefc-3eed-4072-af61-d90a973cf18c" providerId="AD" clId="Web-{CE029648-76FC-D402-254D-3AA5DAA0026C}" dt="2022-02-06T16:13:51.061" v="440"/>
          <ac:spMkLst>
            <pc:docMk/>
            <pc:sldMk cId="1739535371" sldId="260"/>
            <ac:spMk id="11" creationId="{3FCFB1DE-0B7E-48CC-BA90-B2AB0889F9D6}"/>
          </ac:spMkLst>
        </pc:spChg>
        <pc:spChg chg="add del">
          <ac:chgData name="AmalAli" userId="S::amala@jssisdubai.com::0458aefc-3eed-4072-af61-d90a973cf18c" providerId="AD" clId="Web-{CE029648-76FC-D402-254D-3AA5DAA0026C}" dt="2022-02-06T16:15:02.891" v="447"/>
          <ac:spMkLst>
            <pc:docMk/>
            <pc:sldMk cId="1739535371" sldId="260"/>
            <ac:spMk id="16" creationId="{32AEEBC8-9D30-42EF-95F2-386C2653FBF0}"/>
          </ac:spMkLst>
        </pc:spChg>
        <pc:spChg chg="add del">
          <ac:chgData name="AmalAli" userId="S::amala@jssisdubai.com::0458aefc-3eed-4072-af61-d90a973cf18c" providerId="AD" clId="Web-{CE029648-76FC-D402-254D-3AA5DAA0026C}" dt="2022-02-06T16:15:02.891" v="447"/>
          <ac:spMkLst>
            <pc:docMk/>
            <pc:sldMk cId="1739535371" sldId="260"/>
            <ac:spMk id="18" creationId="{3529E97A-97C3-40EA-8A04-5C02398D568F}"/>
          </ac:spMkLst>
        </pc:spChg>
        <pc:spChg chg="add del">
          <ac:chgData name="AmalAli" userId="S::amala@jssisdubai.com::0458aefc-3eed-4072-af61-d90a973cf18c" providerId="AD" clId="Web-{CE029648-76FC-D402-254D-3AA5DAA0026C}" dt="2022-02-06T16:15:02.891" v="447"/>
          <ac:spMkLst>
            <pc:docMk/>
            <pc:sldMk cId="1739535371" sldId="260"/>
            <ac:spMk id="22" creationId="{535742DD-1B16-4E9D-B715-0D74B4574A68}"/>
          </ac:spMkLst>
        </pc:spChg>
        <pc:spChg chg="add">
          <ac:chgData name="AmalAli" userId="S::amala@jssisdubai.com::0458aefc-3eed-4072-af61-d90a973cf18c" providerId="AD" clId="Web-{CE029648-76FC-D402-254D-3AA5DAA0026C}" dt="2022-02-06T16:15:02.891" v="447"/>
          <ac:spMkLst>
            <pc:docMk/>
            <pc:sldMk cId="1739535371" sldId="260"/>
            <ac:spMk id="27" creationId="{32AEEBC8-9D30-42EF-95F2-386C2653FBF0}"/>
          </ac:spMkLst>
        </pc:spChg>
        <pc:spChg chg="add">
          <ac:chgData name="AmalAli" userId="S::amala@jssisdubai.com::0458aefc-3eed-4072-af61-d90a973cf18c" providerId="AD" clId="Web-{CE029648-76FC-D402-254D-3AA5DAA0026C}" dt="2022-02-06T16:15:02.891" v="447"/>
          <ac:spMkLst>
            <pc:docMk/>
            <pc:sldMk cId="1739535371" sldId="260"/>
            <ac:spMk id="31" creationId="{535742DD-1B16-4E9D-B715-0D74B4574A68}"/>
          </ac:spMkLst>
        </pc:spChg>
        <pc:picChg chg="add del mod">
          <ac:chgData name="AmalAli" userId="S::amala@jssisdubai.com::0458aefc-3eed-4072-af61-d90a973cf18c" providerId="AD" clId="Web-{CE029648-76FC-D402-254D-3AA5DAA0026C}" dt="2022-02-06T16:13:40.686" v="439"/>
          <ac:picMkLst>
            <pc:docMk/>
            <pc:sldMk cId="1739535371" sldId="260"/>
            <ac:picMk id="4" creationId="{26FD3801-1F49-4E47-A6B9-467DFA496329}"/>
          </ac:picMkLst>
        </pc:picChg>
        <pc:picChg chg="add mod">
          <ac:chgData name="AmalAli" userId="S::amala@jssisdubai.com::0458aefc-3eed-4072-af61-d90a973cf18c" providerId="AD" clId="Web-{CE029648-76FC-D402-254D-3AA5DAA0026C}" dt="2022-02-06T16:15:02.891" v="447"/>
          <ac:picMkLst>
            <pc:docMk/>
            <pc:sldMk cId="1739535371" sldId="260"/>
            <ac:picMk id="5" creationId="{A52C6B13-42E8-4536-9CCE-299348C9E90F}"/>
          </ac:picMkLst>
        </pc:picChg>
        <pc:inkChg chg="add del">
          <ac:chgData name="AmalAli" userId="S::amala@jssisdubai.com::0458aefc-3eed-4072-af61-d90a973cf18c" providerId="AD" clId="Web-{CE029648-76FC-D402-254D-3AA5DAA0026C}" dt="2022-02-06T16:15:02.891" v="447"/>
          <ac:inkMkLst>
            <pc:docMk/>
            <pc:sldMk cId="1739535371" sldId="260"/>
            <ac:inkMk id="20" creationId="{070477C5-0410-4E4F-97A1-F84C2465C187}"/>
          </ac:inkMkLst>
        </pc:inkChg>
        <pc:inkChg chg="add">
          <ac:chgData name="AmalAli" userId="S::amala@jssisdubai.com::0458aefc-3eed-4072-af61-d90a973cf18c" providerId="AD" clId="Web-{CE029648-76FC-D402-254D-3AA5DAA0026C}" dt="2022-02-06T16:15:02.891" v="447"/>
          <ac:inkMkLst>
            <pc:docMk/>
            <pc:sldMk cId="1739535371" sldId="260"/>
            <ac:inkMk id="29" creationId="{070477C5-0410-4E4F-97A1-F84C2465C187}"/>
          </ac:inkMkLst>
        </pc:inkChg>
      </pc:sldChg>
      <pc:sldChg chg="addSp delSp modSp mod ord setBg">
        <pc:chgData name="AmalAli" userId="S::amala@jssisdubai.com::0458aefc-3eed-4072-af61-d90a973cf18c" providerId="AD" clId="Web-{CE029648-76FC-D402-254D-3AA5DAA0026C}" dt="2022-02-06T16:08:53.007" v="423"/>
        <pc:sldMkLst>
          <pc:docMk/>
          <pc:sldMk cId="2284350133" sldId="261"/>
        </pc:sldMkLst>
        <pc:spChg chg="mod">
          <ac:chgData name="AmalAli" userId="S::amala@jssisdubai.com::0458aefc-3eed-4072-af61-d90a973cf18c" providerId="AD" clId="Web-{CE029648-76FC-D402-254D-3AA5DAA0026C}" dt="2022-02-06T16:08:05.959" v="412" actId="20577"/>
          <ac:spMkLst>
            <pc:docMk/>
            <pc:sldMk cId="2284350133" sldId="261"/>
            <ac:spMk id="2" creationId="{68C2F224-061A-45CA-8E65-23568B20A65E}"/>
          </ac:spMkLst>
        </pc:spChg>
        <pc:spChg chg="mod">
          <ac:chgData name="AmalAli" userId="S::amala@jssisdubai.com::0458aefc-3eed-4072-af61-d90a973cf18c" providerId="AD" clId="Web-{CE029648-76FC-D402-254D-3AA5DAA0026C}" dt="2022-02-06T16:08:11.537" v="415" actId="20577"/>
          <ac:spMkLst>
            <pc:docMk/>
            <pc:sldMk cId="2284350133" sldId="261"/>
            <ac:spMk id="3" creationId="{F349B1CD-36DD-47DB-8D8F-335E277F4B7B}"/>
          </ac:spMkLst>
        </pc:spChg>
        <pc:spChg chg="add del mod">
          <ac:chgData name="AmalAli" userId="S::amala@jssisdubai.com::0458aefc-3eed-4072-af61-d90a973cf18c" providerId="AD" clId="Web-{CE029648-76FC-D402-254D-3AA5DAA0026C}" dt="2022-02-06T16:07:57.318" v="411"/>
          <ac:spMkLst>
            <pc:docMk/>
            <pc:sldMk cId="2284350133" sldId="261"/>
            <ac:spMk id="5" creationId="{7290435F-8A88-4461-98F2-828CC1438ACE}"/>
          </ac:spMkLst>
        </pc:spChg>
        <pc:spChg chg="add">
          <ac:chgData name="AmalAli" userId="S::amala@jssisdubai.com::0458aefc-3eed-4072-af61-d90a973cf18c" providerId="AD" clId="Web-{CE029648-76FC-D402-254D-3AA5DAA0026C}" dt="2022-02-06T16:06:16.753" v="408"/>
          <ac:spMkLst>
            <pc:docMk/>
            <pc:sldMk cId="2284350133" sldId="261"/>
            <ac:spMk id="10" creationId="{2C61293E-6EBE-43EF-A52C-9BEBFD7679D4}"/>
          </ac:spMkLst>
        </pc:spChg>
        <pc:spChg chg="add">
          <ac:chgData name="AmalAli" userId="S::amala@jssisdubai.com::0458aefc-3eed-4072-af61-d90a973cf18c" providerId="AD" clId="Web-{CE029648-76FC-D402-254D-3AA5DAA0026C}" dt="2022-02-06T16:06:16.753" v="408"/>
          <ac:spMkLst>
            <pc:docMk/>
            <pc:sldMk cId="2284350133" sldId="261"/>
            <ac:spMk id="12" creationId="{8D5AAC53-3624-41C3-A6B5-1DA97F2901B1}"/>
          </ac:spMkLst>
        </pc:spChg>
        <pc:spChg chg="add">
          <ac:chgData name="AmalAli" userId="S::amala@jssisdubai.com::0458aefc-3eed-4072-af61-d90a973cf18c" providerId="AD" clId="Web-{CE029648-76FC-D402-254D-3AA5DAA0026C}" dt="2022-02-06T16:06:16.753" v="408"/>
          <ac:spMkLst>
            <pc:docMk/>
            <pc:sldMk cId="2284350133" sldId="261"/>
            <ac:spMk id="14" creationId="{3FCFB1DE-0B7E-48CC-BA90-B2AB0889F9D6}"/>
          </ac:spMkLst>
        </pc:spChg>
        <pc:picChg chg="add mod ord">
          <ac:chgData name="AmalAli" userId="S::amala@jssisdubai.com::0458aefc-3eed-4072-af61-d90a973cf18c" providerId="AD" clId="Web-{CE029648-76FC-D402-254D-3AA5DAA0026C}" dt="2022-02-06T16:06:16.753" v="408"/>
          <ac:picMkLst>
            <pc:docMk/>
            <pc:sldMk cId="2284350133" sldId="261"/>
            <ac:picMk id="4" creationId="{9437EADE-8ACC-4646-BD60-B2BEBCA24B41}"/>
          </ac:picMkLst>
        </pc:picChg>
      </pc:sldChg>
      <pc:sldChg chg="modSp">
        <pc:chgData name="AmalAli" userId="S::amala@jssisdubai.com::0458aefc-3eed-4072-af61-d90a973cf18c" providerId="AD" clId="Web-{CE029648-76FC-D402-254D-3AA5DAA0026C}" dt="2022-02-06T16:01:45.368" v="263" actId="20577"/>
        <pc:sldMkLst>
          <pc:docMk/>
          <pc:sldMk cId="2360996912" sldId="262"/>
        </pc:sldMkLst>
        <pc:spChg chg="mod">
          <ac:chgData name="AmalAli" userId="S::amala@jssisdubai.com::0458aefc-3eed-4072-af61-d90a973cf18c" providerId="AD" clId="Web-{CE029648-76FC-D402-254D-3AA5DAA0026C}" dt="2022-02-06T16:01:45.368" v="263" actId="20577"/>
          <ac:spMkLst>
            <pc:docMk/>
            <pc:sldMk cId="2360996912" sldId="262"/>
            <ac:spMk id="3" creationId="{F6AC27E9-74B8-4103-953E-21E6BBDDDC3B}"/>
          </ac:spMkLst>
        </pc:spChg>
      </pc:sldChg>
      <pc:sldChg chg="new del">
        <pc:chgData name="AmalAli" userId="S::amala@jssisdubai.com::0458aefc-3eed-4072-af61-d90a973cf18c" providerId="AD" clId="Web-{CE029648-76FC-D402-254D-3AA5DAA0026C}" dt="2022-02-06T16:11:58.621" v="435"/>
        <pc:sldMkLst>
          <pc:docMk/>
          <pc:sldMk cId="3621885317" sldId="264"/>
        </pc:sldMkLst>
      </pc:sldChg>
      <pc:sldChg chg="addSp modSp new mod ord setBg setClrOvrMap">
        <pc:chgData name="AmalAli" userId="S::amala@jssisdubai.com::0458aefc-3eed-4072-af61-d90a973cf18c" providerId="AD" clId="Web-{CE029648-76FC-D402-254D-3AA5DAA0026C}" dt="2022-02-06T16:12:02.215" v="436"/>
        <pc:sldMkLst>
          <pc:docMk/>
          <pc:sldMk cId="2028821533" sldId="265"/>
        </pc:sldMkLst>
        <pc:spChg chg="mod ord">
          <ac:chgData name="AmalAli" userId="S::amala@jssisdubai.com::0458aefc-3eed-4072-af61-d90a973cf18c" providerId="AD" clId="Web-{CE029648-76FC-D402-254D-3AA5DAA0026C}" dt="2022-02-06T16:11:56.277" v="434" actId="20577"/>
          <ac:spMkLst>
            <pc:docMk/>
            <pc:sldMk cId="2028821533" sldId="265"/>
            <ac:spMk id="2" creationId="{5A5949F9-37FC-4E46-938C-408EFCC5016F}"/>
          </ac:spMkLst>
        </pc:spChg>
        <pc:spChg chg="add">
          <ac:chgData name="AmalAli" userId="S::amala@jssisdubai.com::0458aefc-3eed-4072-af61-d90a973cf18c" providerId="AD" clId="Web-{CE029648-76FC-D402-254D-3AA5DAA0026C}" dt="2022-02-06T16:11:51.355" v="433"/>
          <ac:spMkLst>
            <pc:docMk/>
            <pc:sldMk cId="2028821533" sldId="265"/>
            <ac:spMk id="8" creationId="{DA381740-063A-41A4-836D-85D14980EEF0}"/>
          </ac:spMkLst>
        </pc:spChg>
        <pc:spChg chg="add">
          <ac:chgData name="AmalAli" userId="S::amala@jssisdubai.com::0458aefc-3eed-4072-af61-d90a973cf18c" providerId="AD" clId="Web-{CE029648-76FC-D402-254D-3AA5DAA0026C}" dt="2022-02-06T16:11:51.355" v="433"/>
          <ac:spMkLst>
            <pc:docMk/>
            <pc:sldMk cId="2028821533" sldId="265"/>
            <ac:spMk id="10" creationId="{657F69E0-C4B0-4BEC-A689-4F8D877F05D4}"/>
          </ac:spMkLst>
        </pc:spChg>
        <pc:spChg chg="add">
          <ac:chgData name="AmalAli" userId="S::amala@jssisdubai.com::0458aefc-3eed-4072-af61-d90a973cf18c" providerId="AD" clId="Web-{CE029648-76FC-D402-254D-3AA5DAA0026C}" dt="2022-02-06T16:11:51.355" v="433"/>
          <ac:spMkLst>
            <pc:docMk/>
            <pc:sldMk cId="2028821533" sldId="265"/>
            <ac:spMk id="12" creationId="{9F6380B4-6A1C-481E-8408-B4E6C75B9B81}"/>
          </ac:spMkLst>
        </pc:spChg>
        <pc:picChg chg="add mod">
          <ac:chgData name="AmalAli" userId="S::amala@jssisdubai.com::0458aefc-3eed-4072-af61-d90a973cf18c" providerId="AD" clId="Web-{CE029648-76FC-D402-254D-3AA5DAA0026C}" dt="2022-02-06T16:11:51.355" v="433"/>
          <ac:picMkLst>
            <pc:docMk/>
            <pc:sldMk cId="2028821533" sldId="265"/>
            <ac:picMk id="3" creationId="{71788832-344D-477A-8A42-F1303ACBE0DD}"/>
          </ac:picMkLst>
        </pc:picChg>
      </pc:sldChg>
    </pc:docChg>
  </pc:docChgLst>
  <pc:docChgLst>
    <pc:chgData name="MUSKAN BHALLA" userId="S::muskan62020@jssisdubai.com::a63eea46-1106-4298-83e1-5bb6970a6220" providerId="AD" clId="Web-{8667B473-323A-4A30-BF21-718806019A91}"/>
    <pc:docChg chg="addSld modSld sldOrd addMainMaster delMainMaster">
      <pc:chgData name="MUSKAN BHALLA" userId="S::muskan62020@jssisdubai.com::a63eea46-1106-4298-83e1-5bb6970a6220" providerId="AD" clId="Web-{8667B473-323A-4A30-BF21-718806019A91}" dt="2022-02-06T16:25:51.790" v="728"/>
      <pc:docMkLst>
        <pc:docMk/>
      </pc:docMkLst>
      <pc:sldChg chg="addSp delSp modSp mod setBg modClrScheme addAnim setClrOvrMap chgLayout">
        <pc:chgData name="MUSKAN BHALLA" userId="S::muskan62020@jssisdubai.com::a63eea46-1106-4298-83e1-5bb6970a6220" providerId="AD" clId="Web-{8667B473-323A-4A30-BF21-718806019A91}" dt="2022-02-06T15:17:11.104" v="10" actId="20577"/>
        <pc:sldMkLst>
          <pc:docMk/>
          <pc:sldMk cId="109857222" sldId="256"/>
        </pc:sldMkLst>
        <pc:spChg chg="mod">
          <ac:chgData name="MUSKAN BHALLA" userId="S::muskan62020@jssisdubai.com::a63eea46-1106-4298-83e1-5bb6970a6220" providerId="AD" clId="Web-{8667B473-323A-4A30-BF21-718806019A91}" dt="2022-02-06T15:10:42.201" v="5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USKAN BHALLA" userId="S::muskan62020@jssisdubai.com::a63eea46-1106-4298-83e1-5bb6970a6220" providerId="AD" clId="Web-{8667B473-323A-4A30-BF21-718806019A91}" dt="2022-02-06T15:17:11.104" v="10" actId="2057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10:42.201" v="5"/>
          <ac:spMkLst>
            <pc:docMk/>
            <pc:sldMk cId="109857222" sldId="256"/>
            <ac:spMk id="9" creationId="{ECD84B89-83B1-AA44-B9BE-C68A3A346981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10:42.201" v="5"/>
          <ac:spMkLst>
            <pc:docMk/>
            <pc:sldMk cId="109857222" sldId="256"/>
            <ac:spMk id="11" creationId="{DF3B9D9F-2555-4B2E-AD17-056B66596D5A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10:42.201" v="5"/>
          <ac:spMkLst>
            <pc:docMk/>
            <pc:sldMk cId="109857222" sldId="256"/>
            <ac:spMk id="13" creationId="{98F816C8-664D-4D46-87AC-DD7054006763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5:10:42.201" v="5"/>
          <ac:spMkLst>
            <pc:docMk/>
            <pc:sldMk cId="109857222" sldId="256"/>
            <ac:spMk id="18" creationId="{8A95209C-5275-4E15-8EA7-7F42980ABF2D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5:10:42.201" v="5"/>
          <ac:spMkLst>
            <pc:docMk/>
            <pc:sldMk cId="109857222" sldId="256"/>
            <ac:spMk id="20" creationId="{4F2ED431-E304-4FF0-9F4E-032783C9D612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5:10:42.201" v="5"/>
          <ac:spMkLst>
            <pc:docMk/>
            <pc:sldMk cId="109857222" sldId="256"/>
            <ac:spMk id="22" creationId="{4E87FCFB-2CCE-460D-B3DD-557C8BD1B94A}"/>
          </ac:spMkLst>
        </pc:spChg>
        <pc:picChg chg="add mod">
          <ac:chgData name="MUSKAN BHALLA" userId="S::muskan62020@jssisdubai.com::a63eea46-1106-4298-83e1-5bb6970a6220" providerId="AD" clId="Web-{8667B473-323A-4A30-BF21-718806019A91}" dt="2022-02-06T15:10:42.201" v="5"/>
          <ac:picMkLst>
            <pc:docMk/>
            <pc:sldMk cId="109857222" sldId="256"/>
            <ac:picMk id="4" creationId="{278D42B0-D070-4212-9917-DCAF4B56BB7F}"/>
          </ac:picMkLst>
        </pc:picChg>
      </pc:sldChg>
      <pc:sldChg chg="addSp delSp modSp new mod setBg setClrOvrMap">
        <pc:chgData name="MUSKAN BHALLA" userId="S::muskan62020@jssisdubai.com::a63eea46-1106-4298-83e1-5bb6970a6220" providerId="AD" clId="Web-{8667B473-323A-4A30-BF21-718806019A91}" dt="2022-02-06T15:23:42.431" v="104" actId="20577"/>
        <pc:sldMkLst>
          <pc:docMk/>
          <pc:sldMk cId="3598145356" sldId="257"/>
        </pc:sldMkLst>
        <pc:spChg chg="mod">
          <ac:chgData name="MUSKAN BHALLA" userId="S::muskan62020@jssisdubai.com::a63eea46-1106-4298-83e1-5bb6970a6220" providerId="AD" clId="Web-{8667B473-323A-4A30-BF21-718806019A91}" dt="2022-02-06T15:21:57.068" v="93"/>
          <ac:spMkLst>
            <pc:docMk/>
            <pc:sldMk cId="3598145356" sldId="257"/>
            <ac:spMk id="2" creationId="{625CF4F3-3A6F-499B-BA23-B6AAC2A0B5CF}"/>
          </ac:spMkLst>
        </pc:spChg>
        <pc:spChg chg="mod">
          <ac:chgData name="MUSKAN BHALLA" userId="S::muskan62020@jssisdubai.com::a63eea46-1106-4298-83e1-5bb6970a6220" providerId="AD" clId="Web-{8667B473-323A-4A30-BF21-718806019A91}" dt="2022-02-06T15:23:42.431" v="104" actId="20577"/>
          <ac:spMkLst>
            <pc:docMk/>
            <pc:sldMk cId="3598145356" sldId="257"/>
            <ac:spMk id="3" creationId="{CF147728-D3BD-4EE9-8CC4-E8D316BF9F5C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21:57.068" v="93"/>
          <ac:spMkLst>
            <pc:docMk/>
            <pc:sldMk cId="3598145356" sldId="257"/>
            <ac:spMk id="9" creationId="{F13C74B1-5B17-4795-BED0-7140497B445A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21:57.068" v="93"/>
          <ac:spMkLst>
            <pc:docMk/>
            <pc:sldMk cId="3598145356" sldId="257"/>
            <ac:spMk id="11" creationId="{3FCFB1DE-0B7E-48CC-BA90-B2AB0889F9D6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21:57.052" v="92"/>
          <ac:spMkLst>
            <pc:docMk/>
            <pc:sldMk cId="3598145356" sldId="257"/>
            <ac:spMk id="16" creationId="{A9D2268A-D939-4E78-91B6-6C7E46406788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21:57.052" v="92"/>
          <ac:spMkLst>
            <pc:docMk/>
            <pc:sldMk cId="3598145356" sldId="257"/>
            <ac:spMk id="18" creationId="{E0C43A58-225D-452D-8185-0D89D1EED861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5:21:57.068" v="93"/>
          <ac:spMkLst>
            <pc:docMk/>
            <pc:sldMk cId="3598145356" sldId="257"/>
            <ac:spMk id="20" creationId="{1A9F7B4E-B03D-4F64-BE33-00D074458D45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5:21:57.068" v="93"/>
          <ac:spMkLst>
            <pc:docMk/>
            <pc:sldMk cId="3598145356" sldId="257"/>
            <ac:spMk id="21" creationId="{1CA8A97F-67F0-4D5F-A850-0C30727D1CE3}"/>
          </ac:spMkLst>
        </pc:spChg>
        <pc:picChg chg="add mod ord">
          <ac:chgData name="MUSKAN BHALLA" userId="S::muskan62020@jssisdubai.com::a63eea46-1106-4298-83e1-5bb6970a6220" providerId="AD" clId="Web-{8667B473-323A-4A30-BF21-718806019A91}" dt="2022-02-06T15:23:11.195" v="100" actId="1076"/>
          <ac:picMkLst>
            <pc:docMk/>
            <pc:sldMk cId="3598145356" sldId="257"/>
            <ac:picMk id="5" creationId="{B936328B-390F-4FAD-965E-7E52998D57BE}"/>
          </ac:picMkLst>
        </pc:picChg>
      </pc:sldChg>
      <pc:sldChg chg="modSp new">
        <pc:chgData name="MUSKAN BHALLA" userId="S::muskan62020@jssisdubai.com::a63eea46-1106-4298-83e1-5bb6970a6220" providerId="AD" clId="Web-{8667B473-323A-4A30-BF21-718806019A91}" dt="2022-02-06T15:35:43.097" v="109" actId="20577"/>
        <pc:sldMkLst>
          <pc:docMk/>
          <pc:sldMk cId="2747199470" sldId="258"/>
        </pc:sldMkLst>
        <pc:spChg chg="mod">
          <ac:chgData name="MUSKAN BHALLA" userId="S::muskan62020@jssisdubai.com::a63eea46-1106-4298-83e1-5bb6970a6220" providerId="AD" clId="Web-{8667B473-323A-4A30-BF21-718806019A91}" dt="2022-02-06T15:35:43.097" v="109" actId="20577"/>
          <ac:spMkLst>
            <pc:docMk/>
            <pc:sldMk cId="2747199470" sldId="258"/>
            <ac:spMk id="2" creationId="{483B7712-15B2-461C-8AEA-FFFD16939B32}"/>
          </ac:spMkLst>
        </pc:spChg>
      </pc:sldChg>
      <pc:sldChg chg="addSp delSp modSp new mod ord setBg">
        <pc:chgData name="MUSKAN BHALLA" userId="S::muskan62020@jssisdubai.com::a63eea46-1106-4298-83e1-5bb6970a6220" providerId="AD" clId="Web-{8667B473-323A-4A30-BF21-718806019A91}" dt="2022-02-06T16:20:20.795" v="727" actId="14100"/>
        <pc:sldMkLst>
          <pc:docMk/>
          <pc:sldMk cId="1001611492" sldId="259"/>
        </pc:sldMkLst>
        <pc:spChg chg="mod">
          <ac:chgData name="MUSKAN BHALLA" userId="S::muskan62020@jssisdubai.com::a63eea46-1106-4298-83e1-5bb6970a6220" providerId="AD" clId="Web-{8667B473-323A-4A30-BF21-718806019A91}" dt="2022-02-06T15:53:57.898" v="339"/>
          <ac:spMkLst>
            <pc:docMk/>
            <pc:sldMk cId="1001611492" sldId="259"/>
            <ac:spMk id="2" creationId="{BAAADB8C-A668-48B9-9A93-B328C88C6FD2}"/>
          </ac:spMkLst>
        </pc:spChg>
        <pc:spChg chg="mod ord">
          <ac:chgData name="MUSKAN BHALLA" userId="S::muskan62020@jssisdubai.com::a63eea46-1106-4298-83e1-5bb6970a6220" providerId="AD" clId="Web-{8667B473-323A-4A30-BF21-718806019A91}" dt="2022-02-06T16:20:20.795" v="727" actId="14100"/>
          <ac:spMkLst>
            <pc:docMk/>
            <pc:sldMk cId="1001611492" sldId="259"/>
            <ac:spMk id="3" creationId="{758CA8F0-434C-44AD-8965-8AB6E4B09642}"/>
          </ac:spMkLst>
        </pc:spChg>
        <pc:spChg chg="add mod">
          <ac:chgData name="MUSKAN BHALLA" userId="S::muskan62020@jssisdubai.com::a63eea46-1106-4298-83e1-5bb6970a6220" providerId="AD" clId="Web-{8667B473-323A-4A30-BF21-718806019A91}" dt="2022-02-06T15:55:08.011" v="345"/>
          <ac:spMkLst>
            <pc:docMk/>
            <pc:sldMk cId="1001611492" sldId="259"/>
            <ac:spMk id="6" creationId="{32D92723-1492-4412-BAF4-152FE4729618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52:51.459" v="329"/>
          <ac:spMkLst>
            <pc:docMk/>
            <pc:sldMk cId="1001611492" sldId="259"/>
            <ac:spMk id="9" creationId="{B1595A09-E336-4D1B-9B3A-06A2287A54E2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52:51.459" v="329"/>
          <ac:spMkLst>
            <pc:docMk/>
            <pc:sldMk cId="1001611492" sldId="259"/>
            <ac:spMk id="11" creationId="{3540989C-C7B8-473B-BF87-6F2DA6A90006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52:57.787" v="331"/>
          <ac:spMkLst>
            <pc:docMk/>
            <pc:sldMk cId="1001611492" sldId="259"/>
            <ac:spMk id="13" creationId="{F13C74B1-5B17-4795-BED0-7140497B445A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52:57.787" v="331"/>
          <ac:spMkLst>
            <pc:docMk/>
            <pc:sldMk cId="1001611492" sldId="259"/>
            <ac:spMk id="14" creationId="{3FCFB1DE-0B7E-48CC-BA90-B2AB0889F9D6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53:57.898" v="339"/>
          <ac:spMkLst>
            <pc:docMk/>
            <pc:sldMk cId="1001611492" sldId="259"/>
            <ac:spMk id="17" creationId="{2C61293E-6EBE-43EF-A52C-9BEBFD7679D4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53:57.898" v="339"/>
          <ac:spMkLst>
            <pc:docMk/>
            <pc:sldMk cId="1001611492" sldId="259"/>
            <ac:spMk id="19" creationId="{3FCFB1DE-0B7E-48CC-BA90-B2AB0889F9D6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55:08.011" v="345"/>
          <ac:spMkLst>
            <pc:docMk/>
            <pc:sldMk cId="1001611492" sldId="259"/>
            <ac:spMk id="24" creationId="{A6D37EE4-EA1B-46EE-A54B-5233C63C9695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5:55:08.011" v="345"/>
          <ac:spMkLst>
            <pc:docMk/>
            <pc:sldMk cId="1001611492" sldId="259"/>
            <ac:spMk id="26" creationId="{3EB27620-B0B1-4232-A055-99D3476060CF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5:55:08.011" v="345"/>
          <ac:spMkLst>
            <pc:docMk/>
            <pc:sldMk cId="1001611492" sldId="259"/>
            <ac:spMk id="31" creationId="{A6D37EE4-EA1B-46EE-A54B-5233C63C9695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5:55:08.011" v="345"/>
          <ac:spMkLst>
            <pc:docMk/>
            <pc:sldMk cId="1001611492" sldId="259"/>
            <ac:spMk id="33" creationId="{3EB27620-B0B1-4232-A055-99D3476060CF}"/>
          </ac:spMkLst>
        </pc:spChg>
        <pc:picChg chg="add mod">
          <ac:chgData name="MUSKAN BHALLA" userId="S::muskan62020@jssisdubai.com::a63eea46-1106-4298-83e1-5bb6970a6220" providerId="AD" clId="Web-{8667B473-323A-4A30-BF21-718806019A91}" dt="2022-02-06T15:55:08.011" v="345"/>
          <ac:picMkLst>
            <pc:docMk/>
            <pc:sldMk cId="1001611492" sldId="259"/>
            <ac:picMk id="4" creationId="{D4769A46-02BB-459B-BD6E-8839B3116600}"/>
          </ac:picMkLst>
        </pc:picChg>
        <pc:picChg chg="add del">
          <ac:chgData name="MUSKAN BHALLA" userId="S::muskan62020@jssisdubai.com::a63eea46-1106-4298-83e1-5bb6970a6220" providerId="AD" clId="Web-{8667B473-323A-4A30-BF21-718806019A91}" dt="2022-02-06T15:52:51.459" v="329"/>
          <ac:picMkLst>
            <pc:docMk/>
            <pc:sldMk cId="1001611492" sldId="259"/>
            <ac:picMk id="5" creationId="{5526741E-3A78-4180-96D0-FFEFE407F053}"/>
          </ac:picMkLst>
        </pc:picChg>
        <pc:picChg chg="add del">
          <ac:chgData name="MUSKAN BHALLA" userId="S::muskan62020@jssisdubai.com::a63eea46-1106-4298-83e1-5bb6970a6220" providerId="AD" clId="Web-{8667B473-323A-4A30-BF21-718806019A91}" dt="2022-02-06T15:52:57.787" v="331"/>
          <ac:picMkLst>
            <pc:docMk/>
            <pc:sldMk cId="1001611492" sldId="259"/>
            <ac:picMk id="15" creationId="{1A383149-FF95-455F-91F0-BA502EF5876C}"/>
          </ac:picMkLst>
        </pc:picChg>
        <pc:picChg chg="add del mod">
          <ac:chgData name="MUSKAN BHALLA" userId="S::muskan62020@jssisdubai.com::a63eea46-1106-4298-83e1-5bb6970a6220" providerId="AD" clId="Web-{8667B473-323A-4A30-BF21-718806019A91}" dt="2022-02-06T15:55:05.370" v="344"/>
          <ac:picMkLst>
            <pc:docMk/>
            <pc:sldMk cId="1001611492" sldId="259"/>
            <ac:picMk id="18" creationId="{E9EBA1D9-C134-48FE-A83C-0DBCBA7B4452}"/>
          </ac:picMkLst>
        </pc:picChg>
      </pc:sldChg>
      <pc:sldChg chg="modSp">
        <pc:chgData name="MUSKAN BHALLA" userId="S::muskan62020@jssisdubai.com::a63eea46-1106-4298-83e1-5bb6970a6220" providerId="AD" clId="Web-{8667B473-323A-4A30-BF21-718806019A91}" dt="2022-02-06T16:15:24.519" v="704" actId="1076"/>
        <pc:sldMkLst>
          <pc:docMk/>
          <pc:sldMk cId="1739535371" sldId="260"/>
        </pc:sldMkLst>
        <pc:spChg chg="mod">
          <ac:chgData name="MUSKAN BHALLA" userId="S::muskan62020@jssisdubai.com::a63eea46-1106-4298-83e1-5bb6970a6220" providerId="AD" clId="Web-{8667B473-323A-4A30-BF21-718806019A91}" dt="2022-02-06T16:15:24.519" v="704" actId="1076"/>
          <ac:spMkLst>
            <pc:docMk/>
            <pc:sldMk cId="1739535371" sldId="260"/>
            <ac:spMk id="3" creationId="{9C796A58-4DB0-4C2D-9C7A-433F44394841}"/>
          </ac:spMkLst>
        </pc:spChg>
      </pc:sldChg>
      <pc:sldChg chg="addSp delSp modSp new">
        <pc:chgData name="MUSKAN BHALLA" userId="S::muskan62020@jssisdubai.com::a63eea46-1106-4298-83e1-5bb6970a6220" providerId="AD" clId="Web-{8667B473-323A-4A30-BF21-718806019A91}" dt="2022-02-06T16:17:46.180" v="716" actId="1076"/>
        <pc:sldMkLst>
          <pc:docMk/>
          <pc:sldMk cId="2284350133" sldId="261"/>
        </pc:sldMkLst>
        <pc:spChg chg="mod">
          <ac:chgData name="MUSKAN BHALLA" userId="S::muskan62020@jssisdubai.com::a63eea46-1106-4298-83e1-5bb6970a6220" providerId="AD" clId="Web-{8667B473-323A-4A30-BF21-718806019A91}" dt="2022-02-06T16:17:20.851" v="710"/>
          <ac:spMkLst>
            <pc:docMk/>
            <pc:sldMk cId="2284350133" sldId="261"/>
            <ac:spMk id="2" creationId="{68C2F224-061A-45CA-8E65-23568B20A65E}"/>
          </ac:spMkLst>
        </pc:spChg>
        <pc:spChg chg="mod">
          <ac:chgData name="MUSKAN BHALLA" userId="S::muskan62020@jssisdubai.com::a63eea46-1106-4298-83e1-5bb6970a6220" providerId="AD" clId="Web-{8667B473-323A-4A30-BF21-718806019A91}" dt="2022-02-06T16:17:20.851" v="710"/>
          <ac:spMkLst>
            <pc:docMk/>
            <pc:sldMk cId="2284350133" sldId="261"/>
            <ac:spMk id="3" creationId="{F349B1CD-36DD-47DB-8D8F-335E277F4B7B}"/>
          </ac:spMkLst>
        </pc:spChg>
        <pc:spChg chg="mod">
          <ac:chgData name="MUSKAN BHALLA" userId="S::muskan62020@jssisdubai.com::a63eea46-1106-4298-83e1-5bb6970a6220" providerId="AD" clId="Web-{8667B473-323A-4A30-BF21-718806019A91}" dt="2022-02-06T16:07:40.067" v="557"/>
          <ac:spMkLst>
            <pc:docMk/>
            <pc:sldMk cId="2284350133" sldId="261"/>
            <ac:spMk id="5" creationId="{7290435F-8A88-4461-98F2-828CC1438ACE}"/>
          </ac:spMkLst>
        </pc:spChg>
        <pc:spChg chg="del">
          <ac:chgData name="MUSKAN BHALLA" userId="S::muskan62020@jssisdubai.com::a63eea46-1106-4298-83e1-5bb6970a6220" providerId="AD" clId="Web-{8667B473-323A-4A30-BF21-718806019A91}" dt="2022-02-06T16:07:40.067" v="557"/>
          <ac:spMkLst>
            <pc:docMk/>
            <pc:sldMk cId="2284350133" sldId="261"/>
            <ac:spMk id="10" creationId="{2C61293E-6EBE-43EF-A52C-9BEBFD7679D4}"/>
          </ac:spMkLst>
        </pc:spChg>
        <pc:spChg chg="del">
          <ac:chgData name="MUSKAN BHALLA" userId="S::muskan62020@jssisdubai.com::a63eea46-1106-4298-83e1-5bb6970a6220" providerId="AD" clId="Web-{8667B473-323A-4A30-BF21-718806019A91}" dt="2022-02-06T16:07:40.067" v="557"/>
          <ac:spMkLst>
            <pc:docMk/>
            <pc:sldMk cId="2284350133" sldId="261"/>
            <ac:spMk id="12" creationId="{8D5AAC53-3624-41C3-A6B5-1DA97F2901B1}"/>
          </ac:spMkLst>
        </pc:spChg>
        <pc:spChg chg="del">
          <ac:chgData name="MUSKAN BHALLA" userId="S::muskan62020@jssisdubai.com::a63eea46-1106-4298-83e1-5bb6970a6220" providerId="AD" clId="Web-{8667B473-323A-4A30-BF21-718806019A91}" dt="2022-02-06T16:07:40.067" v="557"/>
          <ac:spMkLst>
            <pc:docMk/>
            <pc:sldMk cId="2284350133" sldId="261"/>
            <ac:spMk id="14" creationId="{3FCFB1DE-0B7E-48CC-BA90-B2AB0889F9D6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6:17:20.851" v="710"/>
          <ac:spMkLst>
            <pc:docMk/>
            <pc:sldMk cId="2284350133" sldId="261"/>
            <ac:spMk id="19" creationId="{B1595A09-E336-4D1B-9B3A-06A2287A54E2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6:17:20.851" v="710"/>
          <ac:spMkLst>
            <pc:docMk/>
            <pc:sldMk cId="2284350133" sldId="261"/>
            <ac:spMk id="21" creationId="{3540989C-C7B8-473B-BF87-6F2DA6A90006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17:20.851" v="710"/>
          <ac:spMkLst>
            <pc:docMk/>
            <pc:sldMk cId="2284350133" sldId="261"/>
            <ac:spMk id="26" creationId="{C54B211C-C0F6-4AE8-8121-30879CBB48B2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17:20.851" v="710"/>
          <ac:spMkLst>
            <pc:docMk/>
            <pc:sldMk cId="2284350133" sldId="261"/>
            <ac:spMk id="30" creationId="{535742DD-1B16-4E9D-B715-0D74B4574A68}"/>
          </ac:spMkLst>
        </pc:spChg>
        <pc:picChg chg="del mod ord">
          <ac:chgData name="MUSKAN BHALLA" userId="S::muskan62020@jssisdubai.com::a63eea46-1106-4298-83e1-5bb6970a6220" providerId="AD" clId="Web-{8667B473-323A-4A30-BF21-718806019A91}" dt="2022-02-06T16:16:49.475" v="709"/>
          <ac:picMkLst>
            <pc:docMk/>
            <pc:sldMk cId="2284350133" sldId="261"/>
            <ac:picMk id="4" creationId="{9437EADE-8ACC-4646-BD60-B2BEBCA24B41}"/>
          </ac:picMkLst>
        </pc:picChg>
        <pc:picChg chg="add mod">
          <ac:chgData name="MUSKAN BHALLA" userId="S::muskan62020@jssisdubai.com::a63eea46-1106-4298-83e1-5bb6970a6220" providerId="AD" clId="Web-{8667B473-323A-4A30-BF21-718806019A91}" dt="2022-02-06T16:17:46.180" v="716" actId="1076"/>
          <ac:picMkLst>
            <pc:docMk/>
            <pc:sldMk cId="2284350133" sldId="261"/>
            <ac:picMk id="6" creationId="{FE216273-6933-4D81-905A-CFD191CFE2E9}"/>
          </ac:picMkLst>
        </pc:picChg>
        <pc:inkChg chg="add">
          <ac:chgData name="MUSKAN BHALLA" userId="S::muskan62020@jssisdubai.com::a63eea46-1106-4298-83e1-5bb6970a6220" providerId="AD" clId="Web-{8667B473-323A-4A30-BF21-718806019A91}" dt="2022-02-06T16:17:20.851" v="710"/>
          <ac:inkMkLst>
            <pc:docMk/>
            <pc:sldMk cId="2284350133" sldId="261"/>
            <ac:inkMk id="28" creationId="{070477C5-0410-4E4F-97A1-F84C2465C187}"/>
          </ac:inkMkLst>
        </pc:inkChg>
      </pc:sldChg>
      <pc:sldChg chg="addSp delSp modSp new mod ord setBg setClrOvrMap">
        <pc:chgData name="MUSKAN BHALLA" userId="S::muskan62020@jssisdubai.com::a63eea46-1106-4298-83e1-5bb6970a6220" providerId="AD" clId="Web-{8667B473-323A-4A30-BF21-718806019A91}" dt="2022-02-06T16:06:00.267" v="556"/>
        <pc:sldMkLst>
          <pc:docMk/>
          <pc:sldMk cId="2360996912" sldId="262"/>
        </pc:sldMkLst>
        <pc:spChg chg="mod">
          <ac:chgData name="MUSKAN BHALLA" userId="S::muskan62020@jssisdubai.com::a63eea46-1106-4298-83e1-5bb6970a6220" providerId="AD" clId="Web-{8667B473-323A-4A30-BF21-718806019A91}" dt="2022-02-06T16:06:00.267" v="556"/>
          <ac:spMkLst>
            <pc:docMk/>
            <pc:sldMk cId="2360996912" sldId="262"/>
            <ac:spMk id="2" creationId="{B0FF0EBB-0355-461D-AE5D-7B8369545DF4}"/>
          </ac:spMkLst>
        </pc:spChg>
        <pc:spChg chg="mod">
          <ac:chgData name="MUSKAN BHALLA" userId="S::muskan62020@jssisdubai.com::a63eea46-1106-4298-83e1-5bb6970a6220" providerId="AD" clId="Web-{8667B473-323A-4A30-BF21-718806019A91}" dt="2022-02-06T16:06:00.267" v="556"/>
          <ac:spMkLst>
            <pc:docMk/>
            <pc:sldMk cId="2360996912" sldId="262"/>
            <ac:spMk id="3" creationId="{F6AC27E9-74B8-4103-953E-21E6BBDDDC3B}"/>
          </ac:spMkLst>
        </pc:spChg>
        <pc:spChg chg="add mod">
          <ac:chgData name="MUSKAN BHALLA" userId="S::muskan62020@jssisdubai.com::a63eea46-1106-4298-83e1-5bb6970a6220" providerId="AD" clId="Web-{8667B473-323A-4A30-BF21-718806019A91}" dt="2022-02-06T16:05:26.640" v="553"/>
          <ac:spMkLst>
            <pc:docMk/>
            <pc:sldMk cId="2360996912" sldId="262"/>
            <ac:spMk id="5" creationId="{C2F81D72-CD01-4909-8D45-368B1055C90E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6:05:26.625" v="552"/>
          <ac:spMkLst>
            <pc:docMk/>
            <pc:sldMk cId="2360996912" sldId="262"/>
            <ac:spMk id="10" creationId="{AED1D94F-BC8C-4ABD-9133-E5FE8FD01D22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6:05:26.625" v="552"/>
          <ac:spMkLst>
            <pc:docMk/>
            <pc:sldMk cId="2360996912" sldId="262"/>
            <ac:spMk id="12" creationId="{65C49067-A40C-4881-A0C6-21B61255100C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6:06:00.267" v="556"/>
          <ac:spMkLst>
            <pc:docMk/>
            <pc:sldMk cId="2360996912" sldId="262"/>
            <ac:spMk id="14" creationId="{1A9F7B4E-B03D-4F64-BE33-00D074458D45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6:06:00.267" v="556"/>
          <ac:spMkLst>
            <pc:docMk/>
            <pc:sldMk cId="2360996912" sldId="262"/>
            <ac:spMk id="15" creationId="{1CA8A97F-67F0-4D5F-A850-0C30727D1CE3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06:00.267" v="556"/>
          <ac:spMkLst>
            <pc:docMk/>
            <pc:sldMk cId="2360996912" sldId="262"/>
            <ac:spMk id="20" creationId="{A9D2268A-D939-4E78-91B6-6C7E46406788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06:00.267" v="556"/>
          <ac:spMkLst>
            <pc:docMk/>
            <pc:sldMk cId="2360996912" sldId="262"/>
            <ac:spMk id="22" creationId="{E0C43A58-225D-452D-8185-0D89D1EED861}"/>
          </ac:spMkLst>
        </pc:spChg>
        <pc:picChg chg="add mod ord">
          <ac:chgData name="MUSKAN BHALLA" userId="S::muskan62020@jssisdubai.com::a63eea46-1106-4298-83e1-5bb6970a6220" providerId="AD" clId="Web-{8667B473-323A-4A30-BF21-718806019A91}" dt="2022-02-06T16:05:26.640" v="553"/>
          <ac:picMkLst>
            <pc:docMk/>
            <pc:sldMk cId="2360996912" sldId="262"/>
            <ac:picMk id="4" creationId="{7AA471A0-8060-4A61-910D-375F009F6D8C}"/>
          </ac:picMkLst>
        </pc:picChg>
      </pc:sldChg>
      <pc:sldChg chg="addSp delSp modSp new mod setBg">
        <pc:chgData name="MUSKAN BHALLA" userId="S::muskan62020@jssisdubai.com::a63eea46-1106-4298-83e1-5bb6970a6220" providerId="AD" clId="Web-{8667B473-323A-4A30-BF21-718806019A91}" dt="2022-02-06T16:19:52.747" v="723" actId="1076"/>
        <pc:sldMkLst>
          <pc:docMk/>
          <pc:sldMk cId="1614018718" sldId="263"/>
        </pc:sldMkLst>
        <pc:spChg chg="mod">
          <ac:chgData name="MUSKAN BHALLA" userId="S::muskan62020@jssisdubai.com::a63eea46-1106-4298-83e1-5bb6970a6220" providerId="AD" clId="Web-{8667B473-323A-4A30-BF21-718806019A91}" dt="2022-02-06T16:19:38.606" v="720"/>
          <ac:spMkLst>
            <pc:docMk/>
            <pc:sldMk cId="1614018718" sldId="263"/>
            <ac:spMk id="2" creationId="{020D3ADF-DAA7-4217-B79A-2D3BF60BB505}"/>
          </ac:spMkLst>
        </pc:spChg>
        <pc:spChg chg="mod">
          <ac:chgData name="MUSKAN BHALLA" userId="S::muskan62020@jssisdubai.com::a63eea46-1106-4298-83e1-5bb6970a6220" providerId="AD" clId="Web-{8667B473-323A-4A30-BF21-718806019A91}" dt="2022-02-06T16:19:44.403" v="721" actId="20577"/>
          <ac:spMkLst>
            <pc:docMk/>
            <pc:sldMk cId="1614018718" sldId="263"/>
            <ac:spMk id="3" creationId="{0B72471F-2DA9-4C73-A165-1FFB6770A97A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6:19:38.606" v="720"/>
          <ac:spMkLst>
            <pc:docMk/>
            <pc:sldMk cId="1614018718" sldId="263"/>
            <ac:spMk id="9" creationId="{2C61293E-6EBE-43EF-A52C-9BEBFD7679D4}"/>
          </ac:spMkLst>
        </pc:spChg>
        <pc:spChg chg="add del">
          <ac:chgData name="MUSKAN BHALLA" userId="S::muskan62020@jssisdubai.com::a63eea46-1106-4298-83e1-5bb6970a6220" providerId="AD" clId="Web-{8667B473-323A-4A30-BF21-718806019A91}" dt="2022-02-06T16:19:38.606" v="720"/>
          <ac:spMkLst>
            <pc:docMk/>
            <pc:sldMk cId="1614018718" sldId="263"/>
            <ac:spMk id="11" creationId="{3FCFB1DE-0B7E-48CC-BA90-B2AB0889F9D6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19:38.606" v="720"/>
          <ac:spMkLst>
            <pc:docMk/>
            <pc:sldMk cId="1614018718" sldId="263"/>
            <ac:spMk id="16" creationId="{2B97F24A-32CE-4C1C-A50D-3016B394DCFB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19:38.606" v="720"/>
          <ac:spMkLst>
            <pc:docMk/>
            <pc:sldMk cId="1614018718" sldId="263"/>
            <ac:spMk id="18" creationId="{3CE8AF5E-D374-4CF1-90CC-35CF73B81C3E}"/>
          </ac:spMkLst>
        </pc:spChg>
        <pc:picChg chg="add mod">
          <ac:chgData name="MUSKAN BHALLA" userId="S::muskan62020@jssisdubai.com::a63eea46-1106-4298-83e1-5bb6970a6220" providerId="AD" clId="Web-{8667B473-323A-4A30-BF21-718806019A91}" dt="2022-02-06T16:19:52.747" v="723" actId="1076"/>
          <ac:picMkLst>
            <pc:docMk/>
            <pc:sldMk cId="1614018718" sldId="263"/>
            <ac:picMk id="4" creationId="{0569D192-0937-43CE-8008-BC7210075843}"/>
          </ac:picMkLst>
        </pc:picChg>
        <pc:picChg chg="add del">
          <ac:chgData name="MUSKAN BHALLA" userId="S::muskan62020@jssisdubai.com::a63eea46-1106-4298-83e1-5bb6970a6220" providerId="AD" clId="Web-{8667B473-323A-4A30-BF21-718806019A91}" dt="2022-02-06T16:19:35.825" v="719"/>
          <ac:picMkLst>
            <pc:docMk/>
            <pc:sldMk cId="1614018718" sldId="263"/>
            <ac:picMk id="5" creationId="{91C4A254-5F60-428F-B6D4-2C2722A218E5}"/>
          </ac:picMkLst>
        </pc:picChg>
        <pc:inkChg chg="add">
          <ac:chgData name="MUSKAN BHALLA" userId="S::muskan62020@jssisdubai.com::a63eea46-1106-4298-83e1-5bb6970a6220" providerId="AD" clId="Web-{8667B473-323A-4A30-BF21-718806019A91}" dt="2022-02-06T16:19:38.606" v="720"/>
          <ac:inkMkLst>
            <pc:docMk/>
            <pc:sldMk cId="1614018718" sldId="263"/>
            <ac:inkMk id="20" creationId="{070477C5-0410-4E4F-97A1-F84C2465C187}"/>
          </ac:inkMkLst>
        </pc:inkChg>
      </pc:sldChg>
      <pc:sldChg chg="addSp delSp modSp">
        <pc:chgData name="MUSKAN BHALLA" userId="S::muskan62020@jssisdubai.com::a63eea46-1106-4298-83e1-5bb6970a6220" providerId="AD" clId="Web-{8667B473-323A-4A30-BF21-718806019A91}" dt="2022-02-06T16:25:51.790" v="728"/>
        <pc:sldMkLst>
          <pc:docMk/>
          <pc:sldMk cId="2028821533" sldId="265"/>
        </pc:sldMkLst>
        <pc:spChg chg="mod">
          <ac:chgData name="MUSKAN BHALLA" userId="S::muskan62020@jssisdubai.com::a63eea46-1106-4298-83e1-5bb6970a6220" providerId="AD" clId="Web-{8667B473-323A-4A30-BF21-718806019A91}" dt="2022-02-06T16:25:51.790" v="728"/>
          <ac:spMkLst>
            <pc:docMk/>
            <pc:sldMk cId="2028821533" sldId="265"/>
            <ac:spMk id="2" creationId="{5A5949F9-37FC-4E46-938C-408EFCC5016F}"/>
          </ac:spMkLst>
        </pc:spChg>
        <pc:spChg chg="del">
          <ac:chgData name="MUSKAN BHALLA" userId="S::muskan62020@jssisdubai.com::a63eea46-1106-4298-83e1-5bb6970a6220" providerId="AD" clId="Web-{8667B473-323A-4A30-BF21-718806019A91}" dt="2022-02-06T16:25:51.790" v="728"/>
          <ac:spMkLst>
            <pc:docMk/>
            <pc:sldMk cId="2028821533" sldId="265"/>
            <ac:spMk id="8" creationId="{DA381740-063A-41A4-836D-85D14980EEF0}"/>
          </ac:spMkLst>
        </pc:spChg>
        <pc:spChg chg="del">
          <ac:chgData name="MUSKAN BHALLA" userId="S::muskan62020@jssisdubai.com::a63eea46-1106-4298-83e1-5bb6970a6220" providerId="AD" clId="Web-{8667B473-323A-4A30-BF21-718806019A91}" dt="2022-02-06T16:25:51.790" v="728"/>
          <ac:spMkLst>
            <pc:docMk/>
            <pc:sldMk cId="2028821533" sldId="265"/>
            <ac:spMk id="10" creationId="{657F69E0-C4B0-4BEC-A689-4F8D877F05D4}"/>
          </ac:spMkLst>
        </pc:spChg>
        <pc:spChg chg="del">
          <ac:chgData name="MUSKAN BHALLA" userId="S::muskan62020@jssisdubai.com::a63eea46-1106-4298-83e1-5bb6970a6220" providerId="AD" clId="Web-{8667B473-323A-4A30-BF21-718806019A91}" dt="2022-02-06T16:25:51.790" v="728"/>
          <ac:spMkLst>
            <pc:docMk/>
            <pc:sldMk cId="2028821533" sldId="265"/>
            <ac:spMk id="12" creationId="{9F6380B4-6A1C-481E-8408-B4E6C75B9B81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25:51.790" v="728"/>
          <ac:spMkLst>
            <pc:docMk/>
            <pc:sldMk cId="2028821533" sldId="265"/>
            <ac:spMk id="17" creationId="{DA381740-063A-41A4-836D-85D14980EEF0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25:51.790" v="728"/>
          <ac:spMkLst>
            <pc:docMk/>
            <pc:sldMk cId="2028821533" sldId="265"/>
            <ac:spMk id="19" creationId="{AD35AE2F-5E3A-49D9-8DE1-8A333BA4088E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25:51.790" v="728"/>
          <ac:spMkLst>
            <pc:docMk/>
            <pc:sldMk cId="2028821533" sldId="265"/>
            <ac:spMk id="21" creationId="{04D8AD8F-EF7F-481F-B99A-B8513897050A}"/>
          </ac:spMkLst>
        </pc:spChg>
        <pc:spChg chg="add">
          <ac:chgData name="MUSKAN BHALLA" userId="S::muskan62020@jssisdubai.com::a63eea46-1106-4298-83e1-5bb6970a6220" providerId="AD" clId="Web-{8667B473-323A-4A30-BF21-718806019A91}" dt="2022-02-06T16:25:51.790" v="728"/>
          <ac:spMkLst>
            <pc:docMk/>
            <pc:sldMk cId="2028821533" sldId="265"/>
            <ac:spMk id="23" creationId="{79EB4626-023C-436D-9F57-9EB46080909D}"/>
          </ac:spMkLst>
        </pc:spChg>
      </pc:sldChg>
      <pc:sldMasterChg chg="del delSldLayout">
        <pc:chgData name="MUSKAN BHALLA" userId="S::muskan62020@jssisdubai.com::a63eea46-1106-4298-83e1-5bb6970a6220" providerId="AD" clId="Web-{8667B473-323A-4A30-BF21-718806019A91}" dt="2022-02-06T15:09:30.136" v="3"/>
        <pc:sldMasterMkLst>
          <pc:docMk/>
          <pc:sldMasterMk cId="2460954070" sldId="2147483660"/>
        </pc:sldMasterMkLst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MUSKAN BHALLA" userId="S::muskan62020@jssisdubai.com::a63eea46-1106-4298-83e1-5bb6970a6220" providerId="AD" clId="Web-{8667B473-323A-4A30-BF21-718806019A91}" dt="2022-02-06T15:09:30.136" v="3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MUSKAN BHALLA" userId="S::muskan62020@jssisdubai.com::a63eea46-1106-4298-83e1-5bb6970a6220" providerId="AD" clId="Web-{8667B473-323A-4A30-BF21-718806019A91}" dt="2022-02-06T15:10:42.201" v="5"/>
        <pc:sldMasterMkLst>
          <pc:docMk/>
          <pc:sldMasterMk cId="3925513238" sldId="2147483672"/>
        </pc:sldMasterMkLst>
        <pc:sldLayoutChg chg="add del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3762925837" sldId="2147483673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3469588524" sldId="2147483674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2261316972" sldId="2147483675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405304499" sldId="2147483676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2086940788" sldId="2147483677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2786852554" sldId="2147483678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1345084606" sldId="2147483679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2642096724" sldId="2147483680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2957670158" sldId="2147483681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1094711512" sldId="2147483682"/>
          </pc:sldLayoutMkLst>
        </pc:sldLayoutChg>
        <pc:sldLayoutChg chg="add del replI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3925513238" sldId="2147483672"/>
            <pc:sldLayoutMk cId="1425255015" sldId="2147483683"/>
          </pc:sldLayoutMkLst>
        </pc:sldLayoutChg>
      </pc:sldMasterChg>
      <pc:sldMasterChg chg="add addSldLayout">
        <pc:chgData name="MUSKAN BHALLA" userId="S::muskan62020@jssisdubai.com::a63eea46-1106-4298-83e1-5bb6970a6220" providerId="AD" clId="Web-{8667B473-323A-4A30-BF21-718806019A91}" dt="2022-02-06T15:10:42.201" v="5"/>
        <pc:sldMasterMkLst>
          <pc:docMk/>
          <pc:sldMasterMk cId="4289727942" sldId="2147483707"/>
        </pc:sldMasterMkLst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1221279238" sldId="2147483696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1656552950" sldId="2147483697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2322968870" sldId="2147483698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524523673" sldId="2147483699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2570105285" sldId="2147483700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2775977344" sldId="2147483701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2705343166" sldId="2147483702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3487488945" sldId="2147483703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490315010" sldId="2147483704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4046845818" sldId="2147483705"/>
          </pc:sldLayoutMkLst>
        </pc:sldLayoutChg>
        <pc:sldLayoutChg chg="add">
          <pc:chgData name="MUSKAN BHALLA" userId="S::muskan62020@jssisdubai.com::a63eea46-1106-4298-83e1-5bb6970a6220" providerId="AD" clId="Web-{8667B473-323A-4A30-BF21-718806019A91}" dt="2022-02-06T15:10:42.201" v="5"/>
          <pc:sldLayoutMkLst>
            <pc:docMk/>
            <pc:sldMasterMk cId="4289727942" sldId="2147483707"/>
            <pc:sldLayoutMk cId="3641901464" sldId="2147483706"/>
          </pc:sldLayoutMkLst>
        </pc:sldLayoutChg>
      </pc:sldMasterChg>
    </pc:docChg>
  </pc:docChgLst>
  <pc:docChgLst>
    <pc:chgData name="AmalAli" userId="S::amala@jssisdubai.com::0458aefc-3eed-4072-af61-d90a973cf18c" providerId="AD" clId="Web-{06E20FBE-7C93-E089-001B-26EAF31CA152}"/>
    <pc:docChg chg="modSld">
      <pc:chgData name="AmalAli" userId="S::amala@jssisdubai.com::0458aefc-3eed-4072-af61-d90a973cf18c" providerId="AD" clId="Web-{06E20FBE-7C93-E089-001B-26EAF31CA152}" dt="2022-02-06T15:33:52.420" v="33" actId="20577"/>
      <pc:docMkLst>
        <pc:docMk/>
      </pc:docMkLst>
      <pc:sldChg chg="modSp">
        <pc:chgData name="AmalAli" userId="S::amala@jssisdubai.com::0458aefc-3eed-4072-af61-d90a973cf18c" providerId="AD" clId="Web-{06E20FBE-7C93-E089-001B-26EAF31CA152}" dt="2022-02-06T15:33:52.420" v="33" actId="20577"/>
        <pc:sldMkLst>
          <pc:docMk/>
          <pc:sldMk cId="109857222" sldId="256"/>
        </pc:sldMkLst>
        <pc:spChg chg="mod">
          <ac:chgData name="AmalAli" userId="S::amala@jssisdubai.com::0458aefc-3eed-4072-af61-d90a973cf18c" providerId="AD" clId="Web-{06E20FBE-7C93-E089-001B-26EAF31CA152}" dt="2022-02-06T15:33:52.420" v="33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AmalAli" userId="S::amala@jssisdubai.com::0458aefc-3eed-4072-af61-d90a973cf18c" providerId="AD" clId="Web-{6E8BBB43-5C73-E13D-553E-FADE3972B3A9}"/>
    <pc:docChg chg="modSld">
      <pc:chgData name="AmalAli" userId="S::amala@jssisdubai.com::0458aefc-3eed-4072-af61-d90a973cf18c" providerId="AD" clId="Web-{6E8BBB43-5C73-E13D-553E-FADE3972B3A9}" dt="2022-02-06T15:50:24.578" v="278" actId="20577"/>
      <pc:docMkLst>
        <pc:docMk/>
      </pc:docMkLst>
      <pc:sldChg chg="addSp delSp modSp mod setBg">
        <pc:chgData name="AmalAli" userId="S::amala@jssisdubai.com::0458aefc-3eed-4072-af61-d90a973cf18c" providerId="AD" clId="Web-{6E8BBB43-5C73-E13D-553E-FADE3972B3A9}" dt="2022-02-06T15:50:24.578" v="278" actId="20577"/>
        <pc:sldMkLst>
          <pc:docMk/>
          <pc:sldMk cId="2747199470" sldId="258"/>
        </pc:sldMkLst>
        <pc:spChg chg="mod">
          <ac:chgData name="AmalAli" userId="S::amala@jssisdubai.com::0458aefc-3eed-4072-af61-d90a973cf18c" providerId="AD" clId="Web-{6E8BBB43-5C73-E13D-553E-FADE3972B3A9}" dt="2022-02-06T15:50:24.578" v="278" actId="20577"/>
          <ac:spMkLst>
            <pc:docMk/>
            <pc:sldMk cId="2747199470" sldId="258"/>
            <ac:spMk id="2" creationId="{483B7712-15B2-461C-8AEA-FFFD16939B32}"/>
          </ac:spMkLst>
        </pc:spChg>
        <pc:spChg chg="mod">
          <ac:chgData name="AmalAli" userId="S::amala@jssisdubai.com::0458aefc-3eed-4072-af61-d90a973cf18c" providerId="AD" clId="Web-{6E8BBB43-5C73-E13D-553E-FADE3972B3A9}" dt="2022-02-06T15:49:59.812" v="277" actId="20577"/>
          <ac:spMkLst>
            <pc:docMk/>
            <pc:sldMk cId="2747199470" sldId="258"/>
            <ac:spMk id="3" creationId="{A4A82019-4AA9-4BE5-BF8D-C731696A7D50}"/>
          </ac:spMkLst>
        </pc:spChg>
        <pc:spChg chg="add mod">
          <ac:chgData name="AmalAli" userId="S::amala@jssisdubai.com::0458aefc-3eed-4072-af61-d90a973cf18c" providerId="AD" clId="Web-{6E8BBB43-5C73-E13D-553E-FADE3972B3A9}" dt="2022-02-06T15:49:51.359" v="276"/>
          <ac:spMkLst>
            <pc:docMk/>
            <pc:sldMk cId="2747199470" sldId="258"/>
            <ac:spMk id="6" creationId="{A723D451-CBE1-4614-94D2-FF3E40EB2F87}"/>
          </ac:spMkLst>
        </pc:spChg>
        <pc:spChg chg="add del">
          <ac:chgData name="AmalAli" userId="S::amala@jssisdubai.com::0458aefc-3eed-4072-af61-d90a973cf18c" providerId="AD" clId="Web-{6E8BBB43-5C73-E13D-553E-FADE3972B3A9}" dt="2022-02-06T15:49:51.359" v="276"/>
          <ac:spMkLst>
            <pc:docMk/>
            <pc:sldMk cId="2747199470" sldId="258"/>
            <ac:spMk id="9" creationId="{2C61293E-6EBE-43EF-A52C-9BEBFD7679D4}"/>
          </ac:spMkLst>
        </pc:spChg>
        <pc:spChg chg="add del">
          <ac:chgData name="AmalAli" userId="S::amala@jssisdubai.com::0458aefc-3eed-4072-af61-d90a973cf18c" providerId="AD" clId="Web-{6E8BBB43-5C73-E13D-553E-FADE3972B3A9}" dt="2022-02-06T15:49:51.359" v="276"/>
          <ac:spMkLst>
            <pc:docMk/>
            <pc:sldMk cId="2747199470" sldId="258"/>
            <ac:spMk id="11" creationId="{3FCFB1DE-0B7E-48CC-BA90-B2AB0889F9D6}"/>
          </ac:spMkLst>
        </pc:spChg>
        <pc:spChg chg="add">
          <ac:chgData name="AmalAli" userId="S::amala@jssisdubai.com::0458aefc-3eed-4072-af61-d90a973cf18c" providerId="AD" clId="Web-{6E8BBB43-5C73-E13D-553E-FADE3972B3A9}" dt="2022-02-06T15:49:51.359" v="276"/>
          <ac:spMkLst>
            <pc:docMk/>
            <pc:sldMk cId="2747199470" sldId="258"/>
            <ac:spMk id="16" creationId="{F13C74B1-5B17-4795-BED0-7140497B445A}"/>
          </ac:spMkLst>
        </pc:spChg>
        <pc:spChg chg="add">
          <ac:chgData name="AmalAli" userId="S::amala@jssisdubai.com::0458aefc-3eed-4072-af61-d90a973cf18c" providerId="AD" clId="Web-{6E8BBB43-5C73-E13D-553E-FADE3972B3A9}" dt="2022-02-06T15:49:51.359" v="276"/>
          <ac:spMkLst>
            <pc:docMk/>
            <pc:sldMk cId="2747199470" sldId="258"/>
            <ac:spMk id="18" creationId="{3FCFB1DE-0B7E-48CC-BA90-B2AB0889F9D6}"/>
          </ac:spMkLst>
        </pc:spChg>
        <pc:picChg chg="add mod">
          <ac:chgData name="AmalAli" userId="S::amala@jssisdubai.com::0458aefc-3eed-4072-af61-d90a973cf18c" providerId="AD" clId="Web-{6E8BBB43-5C73-E13D-553E-FADE3972B3A9}" dt="2022-02-06T15:49:51.359" v="276"/>
          <ac:picMkLst>
            <pc:docMk/>
            <pc:sldMk cId="2747199470" sldId="258"/>
            <ac:picMk id="4" creationId="{94478690-30B5-4ED2-ADD7-497A9D2FF017}"/>
          </ac:picMkLst>
        </pc:picChg>
        <pc:picChg chg="add del">
          <ac:chgData name="AmalAli" userId="S::amala@jssisdubai.com::0458aefc-3eed-4072-af61-d90a973cf18c" providerId="AD" clId="Web-{6E8BBB43-5C73-E13D-553E-FADE3972B3A9}" dt="2022-02-06T15:49:48.374" v="275"/>
          <ac:picMkLst>
            <pc:docMk/>
            <pc:sldMk cId="2747199470" sldId="258"/>
            <ac:picMk id="5" creationId="{B8D3B1EC-0564-48CF-9A93-1F1966F0721E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06T16:17:05.610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06T16:14:55.199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06T16:19:36.45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media/image1.jpeg>
</file>

<file path=ppt/media/image10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43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23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77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488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31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845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901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105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79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552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968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27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0" r:id="rId6"/>
    <p:sldLayoutId id="2147483696" r:id="rId7"/>
    <p:sldLayoutId id="2147483697" r:id="rId8"/>
    <p:sldLayoutId id="2147483698" r:id="rId9"/>
    <p:sldLayoutId id="2147483699" r:id="rId10"/>
    <p:sldLayoutId id="214748370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fukidesign.deviantart.com/art/dog-and-cat-113407761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d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ue digital binary data on a screen">
            <a:extLst>
              <a:ext uri="{FF2B5EF4-FFF2-40B4-BE49-F238E27FC236}">
                <a16:creationId xmlns:a16="http://schemas.microsoft.com/office/drawing/2014/main" id="{278D42B0-D070-4212-9917-DCAF4B56BB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25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err="1">
                <a:cs typeface="Calibri Light"/>
              </a:rPr>
              <a:t>CodeX</a:t>
            </a:r>
            <a:r>
              <a:rPr lang="en-US">
                <a:cs typeface="Calibri Light"/>
              </a:rPr>
              <a:t> </a:t>
            </a:r>
            <a:r>
              <a:rPr lang="en-US" err="1">
                <a:cs typeface="Calibri Light"/>
              </a:rPr>
              <a:t>Competion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ctr"/>
            <a:r>
              <a:rPr lang="en-US" sz="3200"/>
              <a:t>By : Amal </a:t>
            </a:r>
            <a:r>
              <a:rPr lang="en-US" sz="3200" err="1"/>
              <a:t>Amzath</a:t>
            </a:r>
            <a:r>
              <a:rPr lang="en-US" sz="3200"/>
              <a:t> , </a:t>
            </a:r>
            <a:r>
              <a:rPr lang="en-US" sz="3200" err="1"/>
              <a:t>Aaquib</a:t>
            </a:r>
            <a:r>
              <a:rPr lang="en-US" sz="3200"/>
              <a:t> Kazi, Muskan Bhalla, Imthiyaz Najeeb</a:t>
            </a:r>
          </a:p>
          <a:p>
            <a:pPr algn="ctr"/>
            <a:r>
              <a:rPr lang="en-US" sz="3200"/>
              <a:t>7A, JSSIS, Dubai.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9D2268A-D939-4E78-91B6-6C7E46406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AA471A0-8060-4A61-910D-375F009F6D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6180" b="110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FF0EBB-0355-461D-AE5D-7B8369545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853673"/>
            <a:ext cx="4023360" cy="50047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700"/>
              <a:t>What problem does our website solve??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C27E9-74B8-4103-953E-21E6BBDDD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83" y="853673"/>
            <a:ext cx="5715000" cy="50047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We are presenting a platform to show our love and care for the lovely creatures who don't have a home, family and words to express themselves. Somewhere they are looking for a home and support from those who understand their feelings.</a:t>
            </a:r>
            <a:endParaRPr lang="en-US" b="1"/>
          </a:p>
        </p:txBody>
      </p:sp>
      <p:sp>
        <p:nvSpPr>
          <p:cNvPr id="22" name="sketchy content container">
            <a:extLst>
              <a:ext uri="{FF2B5EF4-FFF2-40B4-BE49-F238E27FC236}">
                <a16:creationId xmlns:a16="http://schemas.microsoft.com/office/drawing/2014/main" id="{E0C43A58-225D-452D-8185-0D89D1EED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921" y="493776"/>
            <a:ext cx="6229604" cy="5722227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25400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F81D72-CD01-4909-8D45-368B1055C90E}"/>
              </a:ext>
            </a:extLst>
          </p:cNvPr>
          <p:cNvSpPr txBox="1"/>
          <p:nvPr/>
        </p:nvSpPr>
        <p:spPr>
          <a:xfrm>
            <a:off x="10771418" y="6657945"/>
            <a:ext cx="1420581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0996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og and kitten sleeping">
            <a:extLst>
              <a:ext uri="{FF2B5EF4-FFF2-40B4-BE49-F238E27FC236}">
                <a16:creationId xmlns:a16="http://schemas.microsoft.com/office/drawing/2014/main" id="{B936328B-390F-4FAD-965E-7E52998D57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5CF4F3-3A6F-499B-BA23-B6AAC2A0B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/>
              <a:t>AN INTRODUCTION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47728-D3BD-4EE9-8CC4-E8D316BF9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400">
                <a:latin typeface="Baguet Script"/>
              </a:rPr>
              <a:t>This Site includes a lot of features:</a:t>
            </a:r>
          </a:p>
          <a:p>
            <a:r>
              <a:rPr lang="en-US" b="1"/>
              <a:t>Adopt a Pet</a:t>
            </a:r>
          </a:p>
          <a:p>
            <a:r>
              <a:rPr lang="en-US" b="1"/>
              <a:t>PawSpa</a:t>
            </a:r>
          </a:p>
          <a:p>
            <a:r>
              <a:rPr lang="en-US" b="1"/>
              <a:t>Products</a:t>
            </a:r>
          </a:p>
          <a:p>
            <a:r>
              <a:rPr lang="en-US" b="1"/>
              <a:t>Donation</a:t>
            </a:r>
          </a:p>
        </p:txBody>
      </p:sp>
    </p:spTree>
    <p:extLst>
      <p:ext uri="{BB962C8B-B14F-4D97-AF65-F5344CB8AC3E}">
        <p14:creationId xmlns:p14="http://schemas.microsoft.com/office/powerpoint/2010/main" val="3598145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3B7712-15B2-461C-8AEA-FFFD16939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/>
              <a:t>ADOPT A PET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CBCF47"/>
          </a:solidFill>
          <a:ln w="38100" cap="rnd">
            <a:solidFill>
              <a:srgbClr val="CBCF4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82019-4AA9-4BE5-BF8D-C731696A7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b="1"/>
              <a:t>In this feature, you can adopt a pet of your very own! Just choose a pet of your choice by clicking the dropdown list. You can see a preview of the pets and click the link to adopt them!</a:t>
            </a:r>
          </a:p>
        </p:txBody>
      </p:sp>
      <p:pic>
        <p:nvPicPr>
          <p:cNvPr id="5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2638F7D-F995-4409-82DF-512AB66F1F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76" r="27959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47199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7922DF80-3FE8-4AAB-BB6B-A60F8EA9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AADB8C-A668-48B9-9A93-B328C88C6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r>
              <a:rPr lang="en-US"/>
              <a:t>PAWSPA</a:t>
            </a:r>
          </a:p>
        </p:txBody>
      </p:sp>
      <p:pic>
        <p:nvPicPr>
          <p:cNvPr id="7" name="Picture 7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7BB32B6E-4952-4A30-9341-063010CBA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1706"/>
          <a:stretch/>
        </p:blipFill>
        <p:spPr>
          <a:xfrm>
            <a:off x="20" y="10"/>
            <a:ext cx="12188932" cy="4402950"/>
          </a:xfrm>
          <a:custGeom>
            <a:avLst/>
            <a:gdLst/>
            <a:ahLst/>
            <a:cxnLst/>
            <a:rect l="l" t="t" r="r" b="b"/>
            <a:pathLst>
              <a:path w="12188952" h="4402960">
                <a:moveTo>
                  <a:pt x="0" y="0"/>
                </a:moveTo>
                <a:lnTo>
                  <a:pt x="12188952" y="0"/>
                </a:lnTo>
                <a:lnTo>
                  <a:pt x="12188952" y="4383485"/>
                </a:lnTo>
                <a:lnTo>
                  <a:pt x="12117797" y="4389494"/>
                </a:lnTo>
                <a:cubicBezTo>
                  <a:pt x="12016287" y="4394565"/>
                  <a:pt x="11914724" y="4390309"/>
                  <a:pt x="11813161" y="4387264"/>
                </a:cubicBezTo>
                <a:cubicBezTo>
                  <a:pt x="11682966" y="4383459"/>
                  <a:pt x="11552772" y="4372046"/>
                  <a:pt x="11422323" y="4386249"/>
                </a:cubicBezTo>
                <a:cubicBezTo>
                  <a:pt x="11347341" y="4394987"/>
                  <a:pt x="11271530" y="4393872"/>
                  <a:pt x="11196840" y="4382952"/>
                </a:cubicBezTo>
                <a:cubicBezTo>
                  <a:pt x="11127169" y="4373365"/>
                  <a:pt x="11056721" y="4370613"/>
                  <a:pt x="10986516" y="4374709"/>
                </a:cubicBezTo>
                <a:cubicBezTo>
                  <a:pt x="10853647" y="4380289"/>
                  <a:pt x="10719631" y="4383713"/>
                  <a:pt x="10586124" y="4379402"/>
                </a:cubicBezTo>
                <a:cubicBezTo>
                  <a:pt x="10380386" y="4372807"/>
                  <a:pt x="10174649" y="4366719"/>
                  <a:pt x="9968783" y="4379402"/>
                </a:cubicBezTo>
                <a:cubicBezTo>
                  <a:pt x="9815914" y="4388532"/>
                  <a:pt x="9663043" y="4389673"/>
                  <a:pt x="9510173" y="4384981"/>
                </a:cubicBezTo>
                <a:cubicBezTo>
                  <a:pt x="9357303" y="4380289"/>
                  <a:pt x="9204433" y="4370777"/>
                  <a:pt x="9051563" y="4379402"/>
                </a:cubicBezTo>
                <a:cubicBezTo>
                  <a:pt x="8873214" y="4389547"/>
                  <a:pt x="8694866" y="4387771"/>
                  <a:pt x="8516518" y="4385996"/>
                </a:cubicBezTo>
                <a:cubicBezTo>
                  <a:pt x="8344285" y="4384220"/>
                  <a:pt x="8172433" y="4375090"/>
                  <a:pt x="8000328" y="4384220"/>
                </a:cubicBezTo>
                <a:cubicBezTo>
                  <a:pt x="7926058" y="4388152"/>
                  <a:pt x="7851661" y="4384094"/>
                  <a:pt x="7777264" y="4380796"/>
                </a:cubicBezTo>
                <a:cubicBezTo>
                  <a:pt x="7657197" y="4374049"/>
                  <a:pt x="7536799" y="4375876"/>
                  <a:pt x="7417000" y="4386249"/>
                </a:cubicBezTo>
                <a:cubicBezTo>
                  <a:pt x="7345087" y="4395115"/>
                  <a:pt x="7272347" y="4395115"/>
                  <a:pt x="7200434" y="4386249"/>
                </a:cubicBezTo>
                <a:cubicBezTo>
                  <a:pt x="7018596" y="4361875"/>
                  <a:pt x="6834858" y="4354443"/>
                  <a:pt x="6651632" y="4364056"/>
                </a:cubicBezTo>
                <a:cubicBezTo>
                  <a:pt x="6437868" y="4373440"/>
                  <a:pt x="6224614" y="4392845"/>
                  <a:pt x="6010724" y="4398170"/>
                </a:cubicBezTo>
                <a:cubicBezTo>
                  <a:pt x="5875179" y="4401595"/>
                  <a:pt x="5738614" y="4410853"/>
                  <a:pt x="5604853" y="4388152"/>
                </a:cubicBezTo>
                <a:cubicBezTo>
                  <a:pt x="5468418" y="4364817"/>
                  <a:pt x="5333255" y="4375723"/>
                  <a:pt x="5197200" y="4382445"/>
                </a:cubicBezTo>
                <a:cubicBezTo>
                  <a:pt x="5095413" y="4389750"/>
                  <a:pt x="4993247" y="4389750"/>
                  <a:pt x="4891459" y="4382445"/>
                </a:cubicBezTo>
                <a:cubicBezTo>
                  <a:pt x="4767750" y="4370042"/>
                  <a:pt x="4643314" y="4366440"/>
                  <a:pt x="4519095" y="4371666"/>
                </a:cubicBezTo>
                <a:cubicBezTo>
                  <a:pt x="4370684" y="4379402"/>
                  <a:pt x="4222017" y="4387264"/>
                  <a:pt x="4073222" y="4384347"/>
                </a:cubicBezTo>
                <a:cubicBezTo>
                  <a:pt x="4023412" y="4383459"/>
                  <a:pt x="3973602" y="4378006"/>
                  <a:pt x="3923793" y="4386123"/>
                </a:cubicBezTo>
                <a:cubicBezTo>
                  <a:pt x="3869166" y="4393453"/>
                  <a:pt x="3813841" y="4394011"/>
                  <a:pt x="3759075" y="4387771"/>
                </a:cubicBezTo>
                <a:cubicBezTo>
                  <a:pt x="3703277" y="4383079"/>
                  <a:pt x="3647607" y="4375723"/>
                  <a:pt x="3591682" y="4373060"/>
                </a:cubicBezTo>
                <a:cubicBezTo>
                  <a:pt x="3349688" y="4359706"/>
                  <a:pt x="3107046" y="4363257"/>
                  <a:pt x="2865549" y="4383713"/>
                </a:cubicBezTo>
                <a:cubicBezTo>
                  <a:pt x="2661378" y="4401621"/>
                  <a:pt x="2456048" y="4402203"/>
                  <a:pt x="2251775" y="4385489"/>
                </a:cubicBezTo>
                <a:cubicBezTo>
                  <a:pt x="2200819" y="4381557"/>
                  <a:pt x="2149862" y="4371412"/>
                  <a:pt x="2098906" y="4378767"/>
                </a:cubicBezTo>
                <a:cubicBezTo>
                  <a:pt x="2025044" y="4387810"/>
                  <a:pt x="1950494" y="4390016"/>
                  <a:pt x="1876224" y="4385362"/>
                </a:cubicBezTo>
                <a:cubicBezTo>
                  <a:pt x="1700042" y="4378387"/>
                  <a:pt x="1523986" y="4369129"/>
                  <a:pt x="1347676" y="4371666"/>
                </a:cubicBezTo>
                <a:cubicBezTo>
                  <a:pt x="1064484" y="4375597"/>
                  <a:pt x="781420" y="4389673"/>
                  <a:pt x="498101" y="4379274"/>
                </a:cubicBezTo>
                <a:cubicBezTo>
                  <a:pt x="364340" y="4374328"/>
                  <a:pt x="230579" y="4369953"/>
                  <a:pt x="96817" y="4375137"/>
                </a:cubicBezTo>
                <a:lnTo>
                  <a:pt x="0" y="4381436"/>
                </a:lnTo>
                <a:lnTo>
                  <a:pt x="0" y="2050299"/>
                </a:lnTo>
                <a:close/>
              </a:path>
            </a:pathLst>
          </a:custGeom>
        </p:spPr>
      </p:pic>
      <p:sp>
        <p:nvSpPr>
          <p:cNvPr id="40" name="Rectangle 6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56733" y="5463634"/>
            <a:ext cx="1371600" cy="27432"/>
          </a:xfrm>
          <a:custGeom>
            <a:avLst/>
            <a:gdLst>
              <a:gd name="connsiteX0" fmla="*/ 0 w 1371600"/>
              <a:gd name="connsiteY0" fmla="*/ 0 h 27432"/>
              <a:gd name="connsiteX1" fmla="*/ 713232 w 1371600"/>
              <a:gd name="connsiteY1" fmla="*/ 0 h 27432"/>
              <a:gd name="connsiteX2" fmla="*/ 1371600 w 1371600"/>
              <a:gd name="connsiteY2" fmla="*/ 0 h 27432"/>
              <a:gd name="connsiteX3" fmla="*/ 1371600 w 1371600"/>
              <a:gd name="connsiteY3" fmla="*/ 27432 h 27432"/>
              <a:gd name="connsiteX4" fmla="*/ 699516 w 1371600"/>
              <a:gd name="connsiteY4" fmla="*/ 27432 h 27432"/>
              <a:gd name="connsiteX5" fmla="*/ 0 w 1371600"/>
              <a:gd name="connsiteY5" fmla="*/ 27432 h 27432"/>
              <a:gd name="connsiteX6" fmla="*/ 0 w 1371600"/>
              <a:gd name="connsiteY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27432" fill="none" extrusionOk="0">
                <a:moveTo>
                  <a:pt x="0" y="0"/>
                </a:moveTo>
                <a:cubicBezTo>
                  <a:pt x="196943" y="-1146"/>
                  <a:pt x="408267" y="-21226"/>
                  <a:pt x="713232" y="0"/>
                </a:cubicBezTo>
                <a:cubicBezTo>
                  <a:pt x="1018197" y="21226"/>
                  <a:pt x="1176465" y="-24520"/>
                  <a:pt x="1371600" y="0"/>
                </a:cubicBezTo>
                <a:cubicBezTo>
                  <a:pt x="1372004" y="8629"/>
                  <a:pt x="1371042" y="13798"/>
                  <a:pt x="1371600" y="27432"/>
                </a:cubicBezTo>
                <a:cubicBezTo>
                  <a:pt x="1106086" y="14473"/>
                  <a:pt x="951335" y="17231"/>
                  <a:pt x="699516" y="27432"/>
                </a:cubicBezTo>
                <a:cubicBezTo>
                  <a:pt x="447697" y="37633"/>
                  <a:pt x="283433" y="6518"/>
                  <a:pt x="0" y="27432"/>
                </a:cubicBezTo>
                <a:cubicBezTo>
                  <a:pt x="-583" y="21140"/>
                  <a:pt x="532" y="8001"/>
                  <a:pt x="0" y="0"/>
                </a:cubicBezTo>
                <a:close/>
              </a:path>
              <a:path w="1371600" h="27432" stroke="0" extrusionOk="0">
                <a:moveTo>
                  <a:pt x="0" y="0"/>
                </a:moveTo>
                <a:cubicBezTo>
                  <a:pt x="220136" y="-18051"/>
                  <a:pt x="430173" y="10591"/>
                  <a:pt x="672084" y="0"/>
                </a:cubicBezTo>
                <a:cubicBezTo>
                  <a:pt x="913995" y="-10591"/>
                  <a:pt x="1164723" y="30754"/>
                  <a:pt x="1371600" y="0"/>
                </a:cubicBezTo>
                <a:cubicBezTo>
                  <a:pt x="1372182" y="10360"/>
                  <a:pt x="1371123" y="21444"/>
                  <a:pt x="1371600" y="27432"/>
                </a:cubicBezTo>
                <a:cubicBezTo>
                  <a:pt x="1072365" y="46142"/>
                  <a:pt x="961528" y="35455"/>
                  <a:pt x="685800" y="27432"/>
                </a:cubicBezTo>
                <a:cubicBezTo>
                  <a:pt x="410072" y="19409"/>
                  <a:pt x="276398" y="11099"/>
                  <a:pt x="0" y="27432"/>
                </a:cubicBezTo>
                <a:cubicBezTo>
                  <a:pt x="1155" y="18353"/>
                  <a:pt x="-485" y="9869"/>
                  <a:pt x="0" y="0"/>
                </a:cubicBezTo>
                <a:close/>
              </a:path>
            </a:pathLst>
          </a:custGeom>
          <a:solidFill>
            <a:srgbClr val="4993FF"/>
          </a:solidFill>
          <a:ln w="38100" cap="rnd">
            <a:solidFill>
              <a:srgbClr val="4993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CA8F0-434C-44AD-8965-8AB6E4B09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4903" y="4777739"/>
            <a:ext cx="7516060" cy="13992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b="1"/>
              <a:t>With this feature, you can turn your shabby-looking pet into a very beautiful-looking one by just entering your location and your breed. Just as you submit, we will be at your doorstep </a:t>
            </a:r>
            <a:r>
              <a:rPr lang="en-US" sz="2400" b="1">
                <a:ea typeface="+mn-lt"/>
                <a:cs typeface="+mn-lt"/>
              </a:rPr>
              <a:t>in a few hours.</a:t>
            </a:r>
            <a:endParaRPr lang="en-US" sz="2400" b="1"/>
          </a:p>
        </p:txBody>
      </p:sp>
    </p:spTree>
    <p:extLst>
      <p:ext uri="{BB962C8B-B14F-4D97-AF65-F5344CB8AC3E}">
        <p14:creationId xmlns:p14="http://schemas.microsoft.com/office/powerpoint/2010/main" val="1001611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54B211C-C0F6-4AE8-8121-30879CBB4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C2F224-061A-45CA-8E65-23568B20A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66390"/>
            <a:ext cx="3419856" cy="1601481"/>
          </a:xfrm>
        </p:spPr>
        <p:txBody>
          <a:bodyPr anchor="ctr">
            <a:normAutofit/>
          </a:bodyPr>
          <a:lstStyle/>
          <a:p>
            <a:r>
              <a:rPr lang="en-US"/>
              <a:t>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9B1CD-36DD-47DB-8D8F-335E277F4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4566390"/>
            <a:ext cx="6894577" cy="16014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b="1"/>
              <a:t>By using this feature, you can give your playful companion a toy to play with, so it doesn't get bored. Choose a perfect toy for your furry friend from the variety of products we sell!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4884261"/>
              <a:ext cx="360" cy="216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4868832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FE216273-6933-4D81-905A-CFD191CFE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609" y="89806"/>
            <a:ext cx="8854675" cy="4396306"/>
          </a:xfrm>
          <a:prstGeom prst="rect">
            <a:avLst/>
          </a:prstGeom>
        </p:spPr>
      </p:pic>
      <p:sp>
        <p:nvSpPr>
          <p:cNvPr id="30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4566390"/>
            <a:ext cx="18288" cy="1601482"/>
          </a:xfrm>
          <a:custGeom>
            <a:avLst/>
            <a:gdLst>
              <a:gd name="connsiteX0" fmla="*/ 0 w 18288"/>
              <a:gd name="connsiteY0" fmla="*/ 0 h 1601482"/>
              <a:gd name="connsiteX1" fmla="*/ 18288 w 18288"/>
              <a:gd name="connsiteY1" fmla="*/ 0 h 1601482"/>
              <a:gd name="connsiteX2" fmla="*/ 18288 w 18288"/>
              <a:gd name="connsiteY2" fmla="*/ 549842 h 1601482"/>
              <a:gd name="connsiteX3" fmla="*/ 18288 w 18288"/>
              <a:gd name="connsiteY3" fmla="*/ 1115699 h 1601482"/>
              <a:gd name="connsiteX4" fmla="*/ 18288 w 18288"/>
              <a:gd name="connsiteY4" fmla="*/ 1601482 h 1601482"/>
              <a:gd name="connsiteX5" fmla="*/ 0 w 18288"/>
              <a:gd name="connsiteY5" fmla="*/ 1601482 h 1601482"/>
              <a:gd name="connsiteX6" fmla="*/ 0 w 18288"/>
              <a:gd name="connsiteY6" fmla="*/ 1067655 h 1601482"/>
              <a:gd name="connsiteX7" fmla="*/ 0 w 18288"/>
              <a:gd name="connsiteY7" fmla="*/ 517813 h 1601482"/>
              <a:gd name="connsiteX8" fmla="*/ 0 w 18288"/>
              <a:gd name="connsiteY8" fmla="*/ 0 h 1601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8" h="1601482" fill="none" extrusionOk="0">
                <a:moveTo>
                  <a:pt x="0" y="0"/>
                </a:moveTo>
                <a:cubicBezTo>
                  <a:pt x="4865" y="374"/>
                  <a:pt x="13608" y="53"/>
                  <a:pt x="18288" y="0"/>
                </a:cubicBezTo>
                <a:cubicBezTo>
                  <a:pt x="13491" y="239554"/>
                  <a:pt x="33082" y="357305"/>
                  <a:pt x="18288" y="549842"/>
                </a:cubicBezTo>
                <a:cubicBezTo>
                  <a:pt x="3494" y="742379"/>
                  <a:pt x="2109" y="968008"/>
                  <a:pt x="18288" y="1115699"/>
                </a:cubicBezTo>
                <a:cubicBezTo>
                  <a:pt x="34467" y="1263390"/>
                  <a:pt x="40467" y="1447654"/>
                  <a:pt x="18288" y="1601482"/>
                </a:cubicBezTo>
                <a:cubicBezTo>
                  <a:pt x="10638" y="1602054"/>
                  <a:pt x="4111" y="1601075"/>
                  <a:pt x="0" y="1601482"/>
                </a:cubicBezTo>
                <a:cubicBezTo>
                  <a:pt x="11161" y="1416130"/>
                  <a:pt x="-25575" y="1276384"/>
                  <a:pt x="0" y="1067655"/>
                </a:cubicBezTo>
                <a:cubicBezTo>
                  <a:pt x="25575" y="858926"/>
                  <a:pt x="19778" y="740089"/>
                  <a:pt x="0" y="517813"/>
                </a:cubicBezTo>
                <a:cubicBezTo>
                  <a:pt x="-19778" y="295537"/>
                  <a:pt x="-1186" y="190747"/>
                  <a:pt x="0" y="0"/>
                </a:cubicBezTo>
                <a:close/>
              </a:path>
              <a:path w="18288" h="1601482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28591" y="163128"/>
                  <a:pt x="29410" y="353165"/>
                  <a:pt x="18288" y="485783"/>
                </a:cubicBezTo>
                <a:cubicBezTo>
                  <a:pt x="7166" y="618401"/>
                  <a:pt x="-625" y="808120"/>
                  <a:pt x="18288" y="1051640"/>
                </a:cubicBezTo>
                <a:cubicBezTo>
                  <a:pt x="37201" y="1295160"/>
                  <a:pt x="-225" y="1354107"/>
                  <a:pt x="18288" y="1601482"/>
                </a:cubicBezTo>
                <a:cubicBezTo>
                  <a:pt x="12642" y="1601712"/>
                  <a:pt x="3803" y="1601151"/>
                  <a:pt x="0" y="1601482"/>
                </a:cubicBezTo>
                <a:cubicBezTo>
                  <a:pt x="20846" y="1460490"/>
                  <a:pt x="16548" y="1224222"/>
                  <a:pt x="0" y="1035625"/>
                </a:cubicBezTo>
                <a:cubicBezTo>
                  <a:pt x="-16548" y="847028"/>
                  <a:pt x="24571" y="662668"/>
                  <a:pt x="0" y="469768"/>
                </a:cubicBezTo>
                <a:cubicBezTo>
                  <a:pt x="-24571" y="276868"/>
                  <a:pt x="-22089" y="172464"/>
                  <a:pt x="0" y="0"/>
                </a:cubicBezTo>
                <a:close/>
              </a:path>
            </a:pathLst>
          </a:custGeom>
          <a:solidFill>
            <a:srgbClr val="3673D1"/>
          </a:solidFill>
          <a:ln w="34925">
            <a:solidFill>
              <a:srgbClr val="3673D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350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348C23-3DFF-4581-92C8-C83EDE065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/>
              <a:t>DONATE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96A58-4DB0-4C2D-9C7A-433F44394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730" y="630936"/>
            <a:ext cx="7369445" cy="1463040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b="1"/>
              <a:t>You can support our website by donating to us! Just enter the necessary information and you have successfully donated to us! We appreciate you spending your time to support us.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sp>
        <p:nvSpPr>
          <p:cNvPr id="31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704088"/>
            <a:ext cx="18288" cy="1316736"/>
          </a:xfrm>
          <a:custGeom>
            <a:avLst/>
            <a:gdLst>
              <a:gd name="connsiteX0" fmla="*/ 0 w 18288"/>
              <a:gd name="connsiteY0" fmla="*/ 0 h 1316736"/>
              <a:gd name="connsiteX1" fmla="*/ 18288 w 18288"/>
              <a:gd name="connsiteY1" fmla="*/ 0 h 1316736"/>
              <a:gd name="connsiteX2" fmla="*/ 18288 w 18288"/>
              <a:gd name="connsiteY2" fmla="*/ 632033 h 1316736"/>
              <a:gd name="connsiteX3" fmla="*/ 18288 w 18288"/>
              <a:gd name="connsiteY3" fmla="*/ 1316736 h 1316736"/>
              <a:gd name="connsiteX4" fmla="*/ 0 w 18288"/>
              <a:gd name="connsiteY4" fmla="*/ 1316736 h 1316736"/>
              <a:gd name="connsiteX5" fmla="*/ 0 w 18288"/>
              <a:gd name="connsiteY5" fmla="*/ 671535 h 1316736"/>
              <a:gd name="connsiteX6" fmla="*/ 0 w 18288"/>
              <a:gd name="connsiteY6" fmla="*/ 0 h 1316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88" h="1316736" fill="none" extrusionOk="0">
                <a:moveTo>
                  <a:pt x="0" y="0"/>
                </a:moveTo>
                <a:cubicBezTo>
                  <a:pt x="5414" y="683"/>
                  <a:pt x="12510" y="720"/>
                  <a:pt x="18288" y="0"/>
                </a:cubicBezTo>
                <a:cubicBezTo>
                  <a:pt x="11385" y="276484"/>
                  <a:pt x="47354" y="495364"/>
                  <a:pt x="18288" y="632033"/>
                </a:cubicBezTo>
                <a:cubicBezTo>
                  <a:pt x="-10778" y="768702"/>
                  <a:pt x="26786" y="1005085"/>
                  <a:pt x="18288" y="1316736"/>
                </a:cubicBezTo>
                <a:cubicBezTo>
                  <a:pt x="9577" y="1315893"/>
                  <a:pt x="6900" y="1316365"/>
                  <a:pt x="0" y="1316736"/>
                </a:cubicBezTo>
                <a:cubicBezTo>
                  <a:pt x="-29997" y="1144491"/>
                  <a:pt x="20055" y="926108"/>
                  <a:pt x="0" y="671535"/>
                </a:cubicBezTo>
                <a:cubicBezTo>
                  <a:pt x="-20055" y="416962"/>
                  <a:pt x="15787" y="211813"/>
                  <a:pt x="0" y="0"/>
                </a:cubicBezTo>
                <a:close/>
              </a:path>
              <a:path w="18288" h="1316736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-6741" y="195124"/>
                  <a:pt x="36996" y="409062"/>
                  <a:pt x="18288" y="618866"/>
                </a:cubicBezTo>
                <a:cubicBezTo>
                  <a:pt x="-420" y="828670"/>
                  <a:pt x="28345" y="1144651"/>
                  <a:pt x="18288" y="1316736"/>
                </a:cubicBezTo>
                <a:cubicBezTo>
                  <a:pt x="10476" y="1317615"/>
                  <a:pt x="8805" y="1316987"/>
                  <a:pt x="0" y="1316736"/>
                </a:cubicBezTo>
                <a:cubicBezTo>
                  <a:pt x="30302" y="1053606"/>
                  <a:pt x="-1997" y="890047"/>
                  <a:pt x="0" y="671535"/>
                </a:cubicBezTo>
                <a:cubicBezTo>
                  <a:pt x="1997" y="453023"/>
                  <a:pt x="-25538" y="322042"/>
                  <a:pt x="0" y="0"/>
                </a:cubicBezTo>
                <a:close/>
              </a:path>
            </a:pathLst>
          </a:custGeom>
          <a:solidFill>
            <a:srgbClr val="1E6FFF"/>
          </a:solidFill>
          <a:ln w="34925">
            <a:solidFill>
              <a:srgbClr val="1E6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52C6B13-42E8-4536-9CCE-299348C9E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36" y="2414563"/>
            <a:ext cx="10917936" cy="371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35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0D3ADF-DAA7-4217-B79A-2D3BF60BB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/>
              <a:t>Feedback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084" y="2532888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25450 w 3291840"/>
              <a:gd name="connsiteY1" fmla="*/ 0 h 18288"/>
              <a:gd name="connsiteX2" fmla="*/ 1283818 w 3291840"/>
              <a:gd name="connsiteY2" fmla="*/ 0 h 18288"/>
              <a:gd name="connsiteX3" fmla="*/ 1975104 w 3291840"/>
              <a:gd name="connsiteY3" fmla="*/ 0 h 18288"/>
              <a:gd name="connsiteX4" fmla="*/ 2666390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567635 w 3291840"/>
              <a:gd name="connsiteY7" fmla="*/ 18288 h 18288"/>
              <a:gd name="connsiteX8" fmla="*/ 1843430 w 3291840"/>
              <a:gd name="connsiteY8" fmla="*/ 18288 h 18288"/>
              <a:gd name="connsiteX9" fmla="*/ 1185062 w 3291840"/>
              <a:gd name="connsiteY9" fmla="*/ 18288 h 18288"/>
              <a:gd name="connsiteX10" fmla="*/ 0 w 3291840"/>
              <a:gd name="connsiteY10" fmla="*/ 18288 h 18288"/>
              <a:gd name="connsiteX11" fmla="*/ 0 w 3291840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1131" y="8157"/>
                  <a:pt x="3291427" y="12125"/>
                  <a:pt x="3291840" y="18288"/>
                </a:cubicBezTo>
                <a:cubicBezTo>
                  <a:pt x="3043276" y="37868"/>
                  <a:pt x="2921041" y="-12908"/>
                  <a:pt x="2567635" y="18288"/>
                </a:cubicBezTo>
                <a:cubicBezTo>
                  <a:pt x="2214230" y="49484"/>
                  <a:pt x="2189623" y="-13019"/>
                  <a:pt x="1843430" y="18288"/>
                </a:cubicBezTo>
                <a:cubicBezTo>
                  <a:pt x="1497237" y="49595"/>
                  <a:pt x="1492584" y="29180"/>
                  <a:pt x="1185062" y="18288"/>
                </a:cubicBezTo>
                <a:cubicBezTo>
                  <a:pt x="877540" y="7396"/>
                  <a:pt x="313238" y="464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1576" y="4493"/>
                  <a:pt x="3292224" y="9472"/>
                  <a:pt x="3291840" y="18288"/>
                </a:cubicBezTo>
                <a:cubicBezTo>
                  <a:pt x="3120474" y="15714"/>
                  <a:pt x="2816568" y="4633"/>
                  <a:pt x="2633472" y="18288"/>
                </a:cubicBezTo>
                <a:cubicBezTo>
                  <a:pt x="2450376" y="31943"/>
                  <a:pt x="2160769" y="37350"/>
                  <a:pt x="1909267" y="18288"/>
                </a:cubicBezTo>
                <a:cubicBezTo>
                  <a:pt x="1657765" y="-774"/>
                  <a:pt x="1623992" y="9648"/>
                  <a:pt x="1349654" y="18288"/>
                </a:cubicBezTo>
                <a:cubicBezTo>
                  <a:pt x="1075316" y="26928"/>
                  <a:pt x="833426" y="34181"/>
                  <a:pt x="691286" y="18288"/>
                </a:cubicBezTo>
                <a:cubicBezTo>
                  <a:pt x="549146" y="2395"/>
                  <a:pt x="342011" y="24201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rgbClr val="3180F1"/>
          </a:solidFill>
          <a:ln w="38100" cap="rnd">
            <a:solidFill>
              <a:srgbClr val="3180F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2471F-2DA9-4C73-A165-1FFB6770A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/>
              <a:t>By giving your feedback, we will be able to improve our website and make it even better. It will just take a few minutes of your time. 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569D192-0937-43CE-8008-BC7210075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992" y="1197121"/>
            <a:ext cx="8063285" cy="423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18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D35AE2F-5E3A-49D9-8DE1-8A333BA40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Free photo Cute Dog Pets Cat - Max Pixel">
            <a:extLst>
              <a:ext uri="{FF2B5EF4-FFF2-40B4-BE49-F238E27FC236}">
                <a16:creationId xmlns:a16="http://schemas.microsoft.com/office/drawing/2014/main" id="{71788832-344D-477A-8A42-F1303ACBE0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393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5949F9-37FC-4E46-938C-408EFCC50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/>
              <a:t>THANK YOU!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04D8AD8F-EF7F-481F-B99A-B85138970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79EB4626-023C-436D-9F57-9EB460809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902700 h 5416094"/>
              <a:gd name="connsiteX1" fmla="*/ 902700 w 10515600"/>
              <a:gd name="connsiteY1" fmla="*/ 0 h 5416094"/>
              <a:gd name="connsiteX2" fmla="*/ 1746919 w 10515600"/>
              <a:gd name="connsiteY2" fmla="*/ 0 h 5416094"/>
              <a:gd name="connsiteX3" fmla="*/ 2329833 w 10515600"/>
              <a:gd name="connsiteY3" fmla="*/ 0 h 5416094"/>
              <a:gd name="connsiteX4" fmla="*/ 2825644 w 10515600"/>
              <a:gd name="connsiteY4" fmla="*/ 0 h 5416094"/>
              <a:gd name="connsiteX5" fmla="*/ 3582762 w 10515600"/>
              <a:gd name="connsiteY5" fmla="*/ 0 h 5416094"/>
              <a:gd name="connsiteX6" fmla="*/ 4165675 w 10515600"/>
              <a:gd name="connsiteY6" fmla="*/ 0 h 5416094"/>
              <a:gd name="connsiteX7" fmla="*/ 5009894 w 10515600"/>
              <a:gd name="connsiteY7" fmla="*/ 0 h 5416094"/>
              <a:gd name="connsiteX8" fmla="*/ 5505706 w 10515600"/>
              <a:gd name="connsiteY8" fmla="*/ 0 h 5416094"/>
              <a:gd name="connsiteX9" fmla="*/ 6349925 w 10515600"/>
              <a:gd name="connsiteY9" fmla="*/ 0 h 5416094"/>
              <a:gd name="connsiteX10" fmla="*/ 6758634 w 10515600"/>
              <a:gd name="connsiteY10" fmla="*/ 0 h 5416094"/>
              <a:gd name="connsiteX11" fmla="*/ 7428650 w 10515600"/>
              <a:gd name="connsiteY11" fmla="*/ 0 h 5416094"/>
              <a:gd name="connsiteX12" fmla="*/ 8098665 w 10515600"/>
              <a:gd name="connsiteY12" fmla="*/ 0 h 5416094"/>
              <a:gd name="connsiteX13" fmla="*/ 8681579 w 10515600"/>
              <a:gd name="connsiteY13" fmla="*/ 0 h 5416094"/>
              <a:gd name="connsiteX14" fmla="*/ 9612900 w 10515600"/>
              <a:gd name="connsiteY14" fmla="*/ 0 h 5416094"/>
              <a:gd name="connsiteX15" fmla="*/ 10515600 w 10515600"/>
              <a:gd name="connsiteY15" fmla="*/ 902700 h 5416094"/>
              <a:gd name="connsiteX16" fmla="*/ 10515600 w 10515600"/>
              <a:gd name="connsiteY16" fmla="*/ 1504482 h 5416094"/>
              <a:gd name="connsiteX17" fmla="*/ 10515600 w 10515600"/>
              <a:gd name="connsiteY17" fmla="*/ 2178479 h 5416094"/>
              <a:gd name="connsiteX18" fmla="*/ 10515600 w 10515600"/>
              <a:gd name="connsiteY18" fmla="*/ 2780261 h 5416094"/>
              <a:gd name="connsiteX19" fmla="*/ 10515600 w 10515600"/>
              <a:gd name="connsiteY19" fmla="*/ 3273722 h 5416094"/>
              <a:gd name="connsiteX20" fmla="*/ 10515600 w 10515600"/>
              <a:gd name="connsiteY20" fmla="*/ 3803291 h 5416094"/>
              <a:gd name="connsiteX21" fmla="*/ 10515600 w 10515600"/>
              <a:gd name="connsiteY21" fmla="*/ 4513394 h 5416094"/>
              <a:gd name="connsiteX22" fmla="*/ 9612900 w 10515600"/>
              <a:gd name="connsiteY22" fmla="*/ 5416094 h 5416094"/>
              <a:gd name="connsiteX23" fmla="*/ 9117089 w 10515600"/>
              <a:gd name="connsiteY23" fmla="*/ 5416094 h 5416094"/>
              <a:gd name="connsiteX24" fmla="*/ 8708379 w 10515600"/>
              <a:gd name="connsiteY24" fmla="*/ 5416094 h 5416094"/>
              <a:gd name="connsiteX25" fmla="*/ 8299670 w 10515600"/>
              <a:gd name="connsiteY25" fmla="*/ 5416094 h 5416094"/>
              <a:gd name="connsiteX26" fmla="*/ 7629654 w 10515600"/>
              <a:gd name="connsiteY26" fmla="*/ 5416094 h 5416094"/>
              <a:gd name="connsiteX27" fmla="*/ 7133843 w 10515600"/>
              <a:gd name="connsiteY27" fmla="*/ 5416094 h 5416094"/>
              <a:gd name="connsiteX28" fmla="*/ 6376726 w 10515600"/>
              <a:gd name="connsiteY28" fmla="*/ 5416094 h 5416094"/>
              <a:gd name="connsiteX29" fmla="*/ 5880914 w 10515600"/>
              <a:gd name="connsiteY29" fmla="*/ 5416094 h 5416094"/>
              <a:gd name="connsiteX30" fmla="*/ 5123797 w 10515600"/>
              <a:gd name="connsiteY30" fmla="*/ 5416094 h 5416094"/>
              <a:gd name="connsiteX31" fmla="*/ 4715088 w 10515600"/>
              <a:gd name="connsiteY31" fmla="*/ 5416094 h 5416094"/>
              <a:gd name="connsiteX32" fmla="*/ 3957970 w 10515600"/>
              <a:gd name="connsiteY32" fmla="*/ 5416094 h 5416094"/>
              <a:gd name="connsiteX33" fmla="*/ 3462159 w 10515600"/>
              <a:gd name="connsiteY33" fmla="*/ 5416094 h 5416094"/>
              <a:gd name="connsiteX34" fmla="*/ 3053449 w 10515600"/>
              <a:gd name="connsiteY34" fmla="*/ 5416094 h 5416094"/>
              <a:gd name="connsiteX35" fmla="*/ 2557638 w 10515600"/>
              <a:gd name="connsiteY35" fmla="*/ 5416094 h 5416094"/>
              <a:gd name="connsiteX36" fmla="*/ 1800521 w 10515600"/>
              <a:gd name="connsiteY36" fmla="*/ 5416094 h 5416094"/>
              <a:gd name="connsiteX37" fmla="*/ 902700 w 10515600"/>
              <a:gd name="connsiteY37" fmla="*/ 5416094 h 5416094"/>
              <a:gd name="connsiteX38" fmla="*/ 0 w 10515600"/>
              <a:gd name="connsiteY38" fmla="*/ 4513394 h 5416094"/>
              <a:gd name="connsiteX39" fmla="*/ 0 w 10515600"/>
              <a:gd name="connsiteY39" fmla="*/ 3911612 h 5416094"/>
              <a:gd name="connsiteX40" fmla="*/ 0 w 10515600"/>
              <a:gd name="connsiteY40" fmla="*/ 3309829 h 5416094"/>
              <a:gd name="connsiteX41" fmla="*/ 0 w 10515600"/>
              <a:gd name="connsiteY41" fmla="*/ 2780261 h 5416094"/>
              <a:gd name="connsiteX42" fmla="*/ 0 w 10515600"/>
              <a:gd name="connsiteY42" fmla="*/ 2106265 h 5416094"/>
              <a:gd name="connsiteX43" fmla="*/ 0 w 10515600"/>
              <a:gd name="connsiteY43" fmla="*/ 1504482 h 5416094"/>
              <a:gd name="connsiteX44" fmla="*/ 0 w 10515600"/>
              <a:gd name="connsiteY44" fmla="*/ 90270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15600" h="5416094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noFill/>
          <a:ln w="60325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821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SketchyVTI</vt:lpstr>
      <vt:lpstr>CodeX Competion</vt:lpstr>
      <vt:lpstr>What problem does our website solve??</vt:lpstr>
      <vt:lpstr>AN INTRODUCTION</vt:lpstr>
      <vt:lpstr>ADOPT A PET</vt:lpstr>
      <vt:lpstr>PAWSPA</vt:lpstr>
      <vt:lpstr>PRODUCTS</vt:lpstr>
      <vt:lpstr>DONATE</vt:lpstr>
      <vt:lpstr>Feedback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2022-02-06T15:05:59Z</dcterms:created>
  <dcterms:modified xsi:type="dcterms:W3CDTF">2022-02-06T16:26:06Z</dcterms:modified>
</cp:coreProperties>
</file>

<file path=docProps/thumbnail.jpeg>
</file>